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E6777-4CF5-28A2-13C9-0D6632BF3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36C22-1581-B256-3A71-34ECA06CE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BB16E-1BC8-1FC9-490B-30E71E63C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A1BFF-A320-257D-93E8-047B69C3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E06A1-DD80-9AEE-6678-D263DD44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40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66CFD-FEF8-ABD2-81AB-5B2740ACC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2048A-8F82-7018-3DBD-8F4A8F547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A5596-4836-45D9-7630-BDC8B4387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D4411-40A0-36E4-CC93-A8A529D9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0107E-4EEE-C279-092B-DD2552C9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583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A52E1A-787F-8BCC-FD55-3D8B7876F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E2164-3027-2D4E-0ADC-CEA73E13B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062A2-3442-2642-3503-8258207A2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9FD41-D3F2-3564-5885-1A847DAA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EC329-F686-CF57-97A1-BA2617DD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38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FBFEE-38D3-2B05-AFA6-74175457A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2865D-8369-9B79-61BF-F67AB7703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ED3E8-C0D8-21D8-EBC8-306B630B6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55E0-5FA9-499D-3A7C-86EBEBB75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28921-D991-6D09-F3AD-C4C7EBCA3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883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CCCFA-EFA1-5F42-83FE-AA210E3B6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02B1E-DA77-43D8-6443-E27782A7A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7801D-E67E-62F6-6452-655EADBD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C4C79-6BAE-ADCF-6D66-7D0DBCD03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7CB89-9731-C9E0-6D66-8DFA4C41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046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1153F-6C58-7CA2-0B46-903EA8E6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9A697-7F7C-C14F-DADE-7815303FC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B3D0E8-D527-86CC-E4B4-1DBD7D2A5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AB8F7-FE53-6CC7-C649-979D9E913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DEBC8-DCFA-CB59-2FAA-A461F3AB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85EFE-7339-9D05-99E0-ACF96B04D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821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6B7AA-6EA6-04D1-3940-6E60FB90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D840F-9423-7DB0-6AB7-BF9884FB0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D3B27-DDBE-E5AE-876D-FC8D07E24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7E7D5-7043-0CC6-5248-8D1E6543A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589F0-8810-5929-698B-8910A59D0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96C83-F1CF-DDB6-8662-C42479C0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F92EFD-D606-9BCE-1EA7-6DFAE69A2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4C3CDB-9CAE-4F99-3C63-ED16C33E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984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16C6-E4E4-7D2A-B856-85145CF5E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CB3FD-057B-3F61-DE47-0061B540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8F99C-4AB1-57C9-3D6A-4AB529F79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2398A-71D5-8E60-3C3D-66226267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380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90557D-8B6D-3D39-7848-C22DB1BFA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4E1FC2-76F9-4FAC-88EB-AEDDE3646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AFC18-6C0B-921A-2784-AC01210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5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4C21D-2BAA-BE5F-BA4B-FD3676FBC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0DBD4-15EA-7B8E-BD41-FADA77602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CF8C2-812C-AEE6-71CE-0B40BDE2E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66DB8-F8E5-545F-A0CF-64503710D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F3617-8E09-62D0-0D5C-81B4886F9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DB061-F16D-1D91-2BF4-F3993884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6385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0C296-BA01-3E92-3930-20C1B4F5D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8722A9-BA8F-E90A-688D-8D969D8AF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764BE-D0FB-6133-976E-CD0D4C440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4766B-D7D6-DD87-592A-5A0763BB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E43B4-17E5-63FC-48E5-80358909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B86AF-5F86-7094-CEF9-5AE9E2017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7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7FC52-E7F6-AC33-9A74-A0FF7735E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38FE3-EC31-7650-3C33-89747AF95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AA749-5442-8AF3-A3F9-D3F130F7A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B084D-4E2C-F140-A7A7-841C42D15CE2}" type="datetimeFigureOut">
              <a:rPr lang="en-AU" smtClean="0"/>
              <a:t>16/7/2023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3FFD9-4984-56DF-5719-16CFA6539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3E003-45A7-D6FE-A58F-8CD4341E4E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86E84-9E16-8941-88B0-23EA2FF7837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06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B2B45-593A-D584-711F-0F80DFE56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676" y="1122363"/>
            <a:ext cx="11918731" cy="2387600"/>
          </a:xfrm>
        </p:spPr>
        <p:txBody>
          <a:bodyPr/>
          <a:lstStyle/>
          <a:p>
            <a:r>
              <a:rPr lang="en-AU" dirty="0"/>
              <a:t>draft-spaghetti-</a:t>
            </a:r>
            <a:r>
              <a:rPr lang="en-AU" dirty="0" err="1"/>
              <a:t>sidrops</a:t>
            </a:r>
            <a:r>
              <a:rPr lang="en-AU" dirty="0"/>
              <a:t>-</a:t>
            </a:r>
            <a:r>
              <a:rPr lang="en-AU" dirty="0" err="1"/>
              <a:t>rpki-prefixlist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2DAED-262D-2142-B17D-75DA3D11D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Job </a:t>
            </a:r>
            <a:r>
              <a:rPr lang="en-AU" dirty="0" err="1"/>
              <a:t>Snijders</a:t>
            </a:r>
            <a:endParaRPr lang="en-AU" dirty="0"/>
          </a:p>
          <a:p>
            <a:r>
              <a:rPr lang="en-AU" dirty="0"/>
              <a:t>Geoff Huston</a:t>
            </a:r>
          </a:p>
        </p:txBody>
      </p:sp>
    </p:spTree>
    <p:extLst>
      <p:ext uri="{BB962C8B-B14F-4D97-AF65-F5344CB8AC3E}">
        <p14:creationId xmlns:p14="http://schemas.microsoft.com/office/powerpoint/2010/main" val="228210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9E989-8866-9346-37A0-4B039DC5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ED945-7BE7-0EB3-5F27-5D6827E8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ROAs indicate an authority by the holder of a prefix for a nominated AS to originate an eBGP route for the prefix</a:t>
            </a:r>
          </a:p>
          <a:p>
            <a:pPr lvl="1"/>
            <a:r>
              <a:rPr lang="en-AU" dirty="0"/>
              <a:t>A ROA does not indicate any agreement by the AS to this authority – it is a strictly “one-way” authority</a:t>
            </a:r>
          </a:p>
          <a:p>
            <a:r>
              <a:rPr lang="en-AU" dirty="0"/>
              <a:t>This can permit various forms of “passing off” route synthesis where a prefix holder could use a ROA in conjunction with a synthetic route to advertise a false route, and the operation of BGP would prevent the AS from directly observing this synthetic route</a:t>
            </a:r>
          </a:p>
          <a:p>
            <a:r>
              <a:rPr lang="en-AU" dirty="0"/>
              <a:t>An explicit “this is all I intend to advertise” construct aids in the detection and filtering of some forms of route leaks</a:t>
            </a:r>
          </a:p>
        </p:txBody>
      </p:sp>
    </p:spTree>
    <p:extLst>
      <p:ext uri="{BB962C8B-B14F-4D97-AF65-F5344CB8AC3E}">
        <p14:creationId xmlns:p14="http://schemas.microsoft.com/office/powerpoint/2010/main" val="40236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E2FCF-45BD-642A-769B-E23ED0C9F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A7D12-9835-6FEF-28FF-B7C16312E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 would be useful to “complete the loop” by have the AS indicate the complete set of address prefixes it may originate to any of its eBGP peers</a:t>
            </a:r>
          </a:p>
          <a:p>
            <a:pPr lvl="1"/>
            <a:r>
              <a:rPr lang="en-AU" dirty="0"/>
              <a:t>Equivalent to the IRR “Route Set” construct</a:t>
            </a:r>
          </a:p>
          <a:p>
            <a:r>
              <a:rPr lang="en-AU" dirty="0"/>
              <a:t>This draft defines an “RPKI Prefix List”</a:t>
            </a:r>
          </a:p>
          <a:p>
            <a:pPr lvl="1"/>
            <a:r>
              <a:rPr lang="en-AU" dirty="0"/>
              <a:t>It contains list of address prefixes and an AS Number, signed by the AS Number</a:t>
            </a:r>
          </a:p>
          <a:p>
            <a:pPr lvl="1"/>
            <a:r>
              <a:rPr lang="en-AU" dirty="0"/>
              <a:t>It’s the maximal set of prefixes that this AS </a:t>
            </a:r>
            <a:r>
              <a:rPr lang="en-AU" b="1" dirty="0"/>
              <a:t>may</a:t>
            </a:r>
            <a:r>
              <a:rPr lang="en-AU" dirty="0"/>
              <a:t> originate in announcements to its routing peers</a:t>
            </a:r>
          </a:p>
        </p:txBody>
      </p:sp>
    </p:spTree>
    <p:extLst>
      <p:ext uri="{BB962C8B-B14F-4D97-AF65-F5344CB8AC3E}">
        <p14:creationId xmlns:p14="http://schemas.microsoft.com/office/powerpoint/2010/main" val="280235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4553-83F9-543E-6F32-B6FEFA1D9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Intended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94866-3E1F-BB66-DE41-175687D0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Any RPKI-validating BGP speaker can audit the routes that have this AS as the originating AS </a:t>
            </a:r>
          </a:p>
          <a:p>
            <a:r>
              <a:rPr lang="en-AU" dirty="0"/>
              <a:t>Any </a:t>
            </a:r>
            <a:r>
              <a:rPr lang="en-AU" dirty="0">
                <a:solidFill>
                  <a:srgbClr val="212529"/>
                </a:solidFill>
              </a:rPr>
              <a:t>route originated by this AS not</a:t>
            </a:r>
            <a:r>
              <a:rPr lang="en-AU" b="0" i="0" dirty="0">
                <a:solidFill>
                  <a:srgbClr val="212529"/>
                </a:solidFill>
                <a:effectLst/>
              </a:rPr>
              <a:t> contained in a validated RPKI Prefix List SHOULD be regarded as invalid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622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74FDB-9A02-0C16-B0CE-04BBE021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Further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21AA4-1505-EEBA-B386-29DE3E119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Multiple Prefix Lists may exist concurrently</a:t>
            </a:r>
          </a:p>
          <a:p>
            <a:r>
              <a:rPr lang="en-AU" dirty="0"/>
              <a:t>ROA-invalid announcements that are included in an RPKI Prefix List are still invalid</a:t>
            </a:r>
          </a:p>
          <a:p>
            <a:r>
              <a:rPr lang="en-AU" dirty="0"/>
              <a:t>RPKI-Prefix List-invalid announcements that are in a valid ROA for this AS are still invalid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158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A97C8-588D-5101-7392-92A53B6BA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WG Adoption is requested</a:t>
            </a:r>
          </a:p>
        </p:txBody>
      </p:sp>
    </p:spTree>
    <p:extLst>
      <p:ext uri="{BB962C8B-B14F-4D97-AF65-F5344CB8AC3E}">
        <p14:creationId xmlns:p14="http://schemas.microsoft.com/office/powerpoint/2010/main" val="60351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282</Words>
  <Application>Microsoft Macintosh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draft-spaghetti-sidrops-rpki-prefixlist</vt:lpstr>
      <vt:lpstr>The problem</vt:lpstr>
      <vt:lpstr>The proposal</vt:lpstr>
      <vt:lpstr>Intended use</vt:lpstr>
      <vt:lpstr>Further detail</vt:lpstr>
      <vt:lpstr>WG Adoption is requested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draft-spaghetti-sidrops-rpki-prefixlist</dc:title>
  <dc:creator>Geoff Huston</dc:creator>
  <cp:lastModifiedBy>Geoff Huston</cp:lastModifiedBy>
  <cp:revision>2</cp:revision>
  <dcterms:created xsi:type="dcterms:W3CDTF">2023-07-17T01:03:41Z</dcterms:created>
  <dcterms:modified xsi:type="dcterms:W3CDTF">2023-07-17T14:53:53Z</dcterms:modified>
</cp:coreProperties>
</file>