
<file path=[Content_Types].xml><?xml version="1.0" encoding="utf-8"?>
<Types xmlns="http://schemas.openxmlformats.org/package/2006/content-types">
  <Default Extension="emf" ContentType="image/x-emf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4"/>
  </p:sldMasterIdLst>
  <p:notesMasterIdLst>
    <p:notesMasterId r:id="rId51"/>
  </p:notesMasterIdLst>
  <p:sldIdLst>
    <p:sldId id="269" r:id="rId5"/>
    <p:sldId id="286" r:id="rId6"/>
    <p:sldId id="288" r:id="rId7"/>
    <p:sldId id="289" r:id="rId8"/>
    <p:sldId id="290" r:id="rId9"/>
    <p:sldId id="291" r:id="rId10"/>
    <p:sldId id="270" r:id="rId11"/>
    <p:sldId id="292" r:id="rId12"/>
    <p:sldId id="293" r:id="rId13"/>
    <p:sldId id="294" r:id="rId14"/>
    <p:sldId id="295" r:id="rId15"/>
    <p:sldId id="296" r:id="rId16"/>
    <p:sldId id="297" r:id="rId17"/>
    <p:sldId id="298" r:id="rId18"/>
    <p:sldId id="299" r:id="rId19"/>
    <p:sldId id="300" r:id="rId20"/>
    <p:sldId id="301" r:id="rId21"/>
    <p:sldId id="271" r:id="rId22"/>
    <p:sldId id="272" r:id="rId23"/>
    <p:sldId id="273" r:id="rId24"/>
    <p:sldId id="274" r:id="rId25"/>
    <p:sldId id="275" r:id="rId26"/>
    <p:sldId id="276" r:id="rId27"/>
    <p:sldId id="277" r:id="rId28"/>
    <p:sldId id="278" r:id="rId29"/>
    <p:sldId id="279" r:id="rId30"/>
    <p:sldId id="280" r:id="rId31"/>
    <p:sldId id="281" r:id="rId32"/>
    <p:sldId id="282" r:id="rId33"/>
    <p:sldId id="287" r:id="rId34"/>
    <p:sldId id="284" r:id="rId35"/>
    <p:sldId id="283" r:id="rId36"/>
    <p:sldId id="285" r:id="rId37"/>
    <p:sldId id="302" r:id="rId38"/>
    <p:sldId id="303" r:id="rId39"/>
    <p:sldId id="304" r:id="rId40"/>
    <p:sldId id="305" r:id="rId41"/>
    <p:sldId id="306" r:id="rId42"/>
    <p:sldId id="307" r:id="rId43"/>
    <p:sldId id="308" r:id="rId44"/>
    <p:sldId id="309" r:id="rId45"/>
    <p:sldId id="310" r:id="rId46"/>
    <p:sldId id="311" r:id="rId47"/>
    <p:sldId id="313" r:id="rId48"/>
    <p:sldId id="312" r:id="rId49"/>
    <p:sldId id="268" r:id="rId50"/>
  </p:sldIdLst>
  <p:sldSz cx="9144000" cy="5143500" type="screen16x9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Arial"/>
        <a:ea typeface="Arial"/>
        <a:cs typeface="Arial"/>
        <a:sym typeface="Arial"/>
      </a:defRPr>
    </a:lvl1pPr>
    <a:lvl2pPr marL="0" marR="0" indent="4572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Arial"/>
        <a:ea typeface="Arial"/>
        <a:cs typeface="Arial"/>
        <a:sym typeface="Arial"/>
      </a:defRPr>
    </a:lvl2pPr>
    <a:lvl3pPr marL="0" marR="0" indent="9144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Arial"/>
        <a:ea typeface="Arial"/>
        <a:cs typeface="Arial"/>
        <a:sym typeface="Arial"/>
      </a:defRPr>
    </a:lvl3pPr>
    <a:lvl4pPr marL="0" marR="0" indent="13716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Arial"/>
        <a:ea typeface="Arial"/>
        <a:cs typeface="Arial"/>
        <a:sym typeface="Arial"/>
      </a:defRPr>
    </a:lvl4pPr>
    <a:lvl5pPr marL="0" marR="0" indent="18288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Arial"/>
        <a:ea typeface="Arial"/>
        <a:cs typeface="Arial"/>
        <a:sym typeface="Arial"/>
      </a:defRPr>
    </a:lvl5pPr>
    <a:lvl6pPr marL="0" marR="0" indent="22860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Arial"/>
        <a:ea typeface="Arial"/>
        <a:cs typeface="Arial"/>
        <a:sym typeface="Arial"/>
      </a:defRPr>
    </a:lvl6pPr>
    <a:lvl7pPr marL="0" marR="0" indent="27432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Arial"/>
        <a:ea typeface="Arial"/>
        <a:cs typeface="Arial"/>
        <a:sym typeface="Arial"/>
      </a:defRPr>
    </a:lvl7pPr>
    <a:lvl8pPr marL="0" marR="0" indent="32004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Arial"/>
        <a:ea typeface="Arial"/>
        <a:cs typeface="Arial"/>
        <a:sym typeface="Arial"/>
      </a:defRPr>
    </a:lvl8pPr>
    <a:lvl9pPr marL="0" marR="0" indent="36576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57E69"/>
    <a:srgbClr val="C9A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CFE6"/>
          </a:solidFill>
        </a:fill>
      </a:tcStyle>
    </a:wholeTbl>
    <a:band2H>
      <a:tcTxStyle/>
      <a:tcStyle>
        <a:tcBdr/>
        <a:fill>
          <a:solidFill>
            <a:srgbClr val="E6E8F3"/>
          </a:solidFill>
        </a:fill>
      </a:tcStyle>
    </a:band2H>
    <a:firstCol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0CACE"/>
          </a:solidFill>
        </a:fill>
      </a:tcStyle>
    </a:wholeTbl>
    <a:band2H>
      <a:tcTxStyle/>
      <a:tcStyle>
        <a:tcBdr/>
        <a:fill>
          <a:solidFill>
            <a:srgbClr val="E9E6E8"/>
          </a:solidFill>
        </a:fill>
      </a:tcStyle>
    </a:band2H>
    <a:firstCol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EEE7283C-3CF3-47DC-8721-378D4A62B228}" styleName="">
    <a:tblBg/>
    <a:wholeTbl>
      <a:tcTxStyle b="off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FFEDCA"/>
          </a:solidFill>
        </a:fill>
      </a:tcStyle>
    </a:wholeTbl>
    <a:band2H>
      <a:tcTxStyle/>
      <a:tcStyle>
        <a:tcBdr/>
        <a:fill>
          <a:solidFill>
            <a:srgbClr val="FFF6E6"/>
          </a:solidFill>
        </a:fill>
      </a:tcStyle>
    </a:band2H>
    <a:firstCol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CF821DB8-F4EB-4A41-A1BA-3FCAFE7338EE}" styleName="">
    <a:tblBg/>
    <a:wholeTbl>
      <a:tcTxStyle b="off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33BA23B1-9221-436E-865A-0063620EA4FD}" styleName="">
    <a:tblBg/>
    <a:wholeTbl>
      <a:tcTxStyle b="off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CACA"/>
          </a:solidFill>
        </a:fill>
      </a:tcStyle>
    </a:wholeTbl>
    <a:band2H>
      <a:tcTxStyle/>
      <a:tcStyle>
        <a:tcBdr/>
        <a:fill>
          <a:solidFill>
            <a:srgbClr val="E6E6E6"/>
          </a:solidFill>
        </a:fill>
      </a:tcStyle>
    </a:band2H>
    <a:firstCol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Col>
    <a:lastRow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lastRow>
    <a:firstRow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Row>
  </a:tblStyle>
  <a:tblStyle styleId="{2708684C-4D16-4618-839F-0558EEFCDFE6}" styleName="">
    <a:tblBg/>
    <a:wholeTbl>
      <a:tcTxStyle b="off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firstCol>
    <a:lastRow>
      <a:tcTxStyle b="on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n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188"/>
    <p:restoredTop sz="94712"/>
  </p:normalViewPr>
  <p:slideViewPr>
    <p:cSldViewPr snapToGrid="0" snapToObjects="1">
      <p:cViewPr varScale="1">
        <p:scale>
          <a:sx n="201" d="100"/>
          <a:sy n="201" d="100"/>
        </p:scale>
        <p:origin x="216" y="696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" d="1"/>
        <a:sy n="1" d="1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slide" Target="slides/slide38.xml"/><Relationship Id="rId47" Type="http://schemas.openxmlformats.org/officeDocument/2006/relationships/slide" Target="slides/slide43.xml"/><Relationship Id="rId50" Type="http://schemas.openxmlformats.org/officeDocument/2006/relationships/slide" Target="slides/slide46.xml"/><Relationship Id="rId55" Type="http://schemas.openxmlformats.org/officeDocument/2006/relationships/tableStyles" Target="tableStyles.xml"/><Relationship Id="rId7" Type="http://schemas.openxmlformats.org/officeDocument/2006/relationships/slide" Target="slides/slide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9" Type="http://schemas.openxmlformats.org/officeDocument/2006/relationships/slide" Target="slides/slide25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slide" Target="slides/slide41.xml"/><Relationship Id="rId53" Type="http://schemas.openxmlformats.org/officeDocument/2006/relationships/viewProps" Target="viewProps.xml"/><Relationship Id="rId5" Type="http://schemas.openxmlformats.org/officeDocument/2006/relationships/slide" Target="slides/slid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slide" Target="slides/slide40.xml"/><Relationship Id="rId52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slide" Target="slides/slide39.xml"/><Relationship Id="rId48" Type="http://schemas.openxmlformats.org/officeDocument/2006/relationships/slide" Target="slides/slide44.xml"/><Relationship Id="rId8" Type="http://schemas.openxmlformats.org/officeDocument/2006/relationships/slide" Target="slides/slide4.xml"/><Relationship Id="rId51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slide" Target="slides/slide42.xml"/><Relationship Id="rId20" Type="http://schemas.openxmlformats.org/officeDocument/2006/relationships/slide" Target="slides/slide16.xml"/><Relationship Id="rId41" Type="http://schemas.openxmlformats.org/officeDocument/2006/relationships/slide" Target="slides/slide37.xml"/><Relationship Id="rId54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slide" Target="slides/slide45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Shape 147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48" name="Shape 148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462432759"/>
      </p:ext>
    </p:extLst>
  </p:cSld>
  <p:clrMap bg1="lt1" tx1="dk1" bg2="lt2" tx2="dk2" accent1="accent1" accent2="accent2" accent3="accent3" accent4="accent4" accent5="accent5" accent6="accent6" hlink="hlink" folHlink="folHlink"/>
  <p:notesStyle>
    <a:lvl1pPr latinLnBrk="0">
      <a:defRPr sz="1200">
        <a:latin typeface="+mj-lt"/>
        <a:ea typeface="+mj-ea"/>
        <a:cs typeface="+mj-cs"/>
        <a:sym typeface="Calibri"/>
      </a:defRPr>
    </a:lvl1pPr>
    <a:lvl2pPr indent="228600" latinLnBrk="0">
      <a:defRPr sz="1200">
        <a:latin typeface="+mj-lt"/>
        <a:ea typeface="+mj-ea"/>
        <a:cs typeface="+mj-cs"/>
        <a:sym typeface="Calibri"/>
      </a:defRPr>
    </a:lvl2pPr>
    <a:lvl3pPr indent="457200" latinLnBrk="0">
      <a:defRPr sz="1200">
        <a:latin typeface="+mj-lt"/>
        <a:ea typeface="+mj-ea"/>
        <a:cs typeface="+mj-cs"/>
        <a:sym typeface="Calibri"/>
      </a:defRPr>
    </a:lvl3pPr>
    <a:lvl4pPr indent="685800" latinLnBrk="0">
      <a:defRPr sz="1200">
        <a:latin typeface="+mj-lt"/>
        <a:ea typeface="+mj-ea"/>
        <a:cs typeface="+mj-cs"/>
        <a:sym typeface="Calibri"/>
      </a:defRPr>
    </a:lvl4pPr>
    <a:lvl5pPr indent="914400" latinLnBrk="0">
      <a:defRPr sz="1200">
        <a:latin typeface="+mj-lt"/>
        <a:ea typeface="+mj-ea"/>
        <a:cs typeface="+mj-cs"/>
        <a:sym typeface="Calibri"/>
      </a:defRPr>
    </a:lvl5pPr>
    <a:lvl6pPr indent="1143000" latinLnBrk="0">
      <a:defRPr sz="1200">
        <a:latin typeface="+mj-lt"/>
        <a:ea typeface="+mj-ea"/>
        <a:cs typeface="+mj-cs"/>
        <a:sym typeface="Calibri"/>
      </a:defRPr>
    </a:lvl6pPr>
    <a:lvl7pPr indent="1371600" latinLnBrk="0">
      <a:defRPr sz="1200">
        <a:latin typeface="+mj-lt"/>
        <a:ea typeface="+mj-ea"/>
        <a:cs typeface="+mj-cs"/>
        <a:sym typeface="Calibri"/>
      </a:defRPr>
    </a:lvl7pPr>
    <a:lvl8pPr indent="1600200" latinLnBrk="0">
      <a:defRPr sz="1200">
        <a:latin typeface="+mj-lt"/>
        <a:ea typeface="+mj-ea"/>
        <a:cs typeface="+mj-cs"/>
        <a:sym typeface="Calibri"/>
      </a:defRPr>
    </a:lvl8pPr>
    <a:lvl9pPr indent="1828800" latinLnBrk="0">
      <a:defRPr sz="1200">
        <a:latin typeface="+mj-lt"/>
        <a:ea typeface="+mj-ea"/>
        <a:cs typeface="+mj-cs"/>
        <a:sym typeface="Calibri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Text"/>
          <p:cNvSpPr txBox="1">
            <a:spLocks noGrp="1"/>
          </p:cNvSpPr>
          <p:nvPr>
            <p:ph type="title"/>
          </p:nvPr>
        </p:nvSpPr>
        <p:spPr>
          <a:xfrm>
            <a:off x="539551" y="497514"/>
            <a:ext cx="8208914" cy="1620180"/>
          </a:xfrm>
          <a:prstGeom prst="rect">
            <a:avLst/>
          </a:prstGeom>
        </p:spPr>
        <p:txBody>
          <a:bodyPr/>
          <a:lstStyle>
            <a:lvl1pPr>
              <a:defRPr sz="5400"/>
            </a:lvl1pPr>
          </a:lstStyle>
          <a:p>
            <a:r>
              <a:t>Title Text</a:t>
            </a:r>
          </a:p>
        </p:txBody>
      </p:sp>
      <p:sp>
        <p:nvSpPr>
          <p:cNvPr id="13" name="Body Level One…"/>
          <p:cNvSpPr txBox="1">
            <a:spLocks noGrp="1"/>
          </p:cNvSpPr>
          <p:nvPr>
            <p:ph type="body" sz="half" idx="1"/>
          </p:nvPr>
        </p:nvSpPr>
        <p:spPr>
          <a:xfrm>
            <a:off x="539551" y="2171700"/>
            <a:ext cx="8208914" cy="1314450"/>
          </a:xfrm>
          <a:prstGeom prst="rect">
            <a:avLst/>
          </a:prstGeom>
        </p:spPr>
        <p:txBody>
          <a:bodyPr/>
          <a:lstStyle>
            <a:lvl1pPr marL="0" indent="0">
              <a:buSzTx/>
              <a:buFontTx/>
              <a:buNone/>
            </a:lvl1pPr>
            <a:lvl2pPr marL="0" indent="457200">
              <a:buSzTx/>
              <a:buFontTx/>
              <a:buNone/>
            </a:lvl2pPr>
            <a:lvl3pPr marL="0" indent="914400">
              <a:buSzTx/>
              <a:buFontTx/>
              <a:buNone/>
            </a:lvl3pPr>
            <a:lvl4pPr marL="0" indent="1371600">
              <a:buSzTx/>
              <a:buFontTx/>
              <a:buNone/>
            </a:lvl4pPr>
            <a:lvl5pPr marL="0" indent="1828800">
              <a:buSzTx/>
              <a:buFontTx/>
              <a:buNone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4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4419600" y="4487862"/>
            <a:ext cx="2133600" cy="279401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APRICOT 2020_Powerpoint graphic 16-9 01 copy_APRICOT-2015_Powerpoint-graphic-03.pdf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721"/>
            <a:ext cx="9143999" cy="5141596"/>
          </a:xfrm>
          <a:prstGeom prst="rect">
            <a:avLst/>
          </a:prstGeom>
          <a:ln w="12700">
            <a:miter lim="400000"/>
          </a:ln>
        </p:spPr>
      </p:pic>
      <p:sp>
        <p:nvSpPr>
          <p:cNvPr id="113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114" name="Body Level One…"/>
          <p:cNvSpPr txBox="1">
            <a:spLocks noGrp="1"/>
          </p:cNvSpPr>
          <p:nvPr>
            <p:ph type="body" sz="half" idx="1"/>
          </p:nvPr>
        </p:nvSpPr>
        <p:spPr>
          <a:xfrm>
            <a:off x="395536" y="1200150"/>
            <a:ext cx="4104457" cy="3423829"/>
          </a:xfrm>
          <a:prstGeom prst="rect">
            <a:avLst/>
          </a:prstGeom>
        </p:spPr>
        <p:txBody>
          <a:bodyPr/>
          <a:lstStyle>
            <a:lvl1pPr>
              <a:defRPr sz="2000"/>
            </a:lvl1pPr>
            <a:lvl2pPr marL="563033" indent="-296333">
              <a:defRPr sz="2000"/>
            </a:lvl2pPr>
            <a:lvl3pPr marL="882650" indent="-349250">
              <a:defRPr sz="2000"/>
            </a:lvl3pPr>
            <a:lvl4pPr marL="1625600" indent="-254000">
              <a:defRPr sz="2000"/>
            </a:lvl4pPr>
            <a:lvl5pPr marL="2082800" indent="-254000">
              <a:defRPr sz="20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15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 dirty="0"/>
          </a:p>
        </p:txBody>
      </p:sp>
    </p:spTree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APRICOT 2020_Powerpoint graphic 16-9 01 copy_APRICOT-2015_Powerpoint-graphic-03.pdf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721"/>
            <a:ext cx="9143999" cy="5141596"/>
          </a:xfrm>
          <a:prstGeom prst="rect">
            <a:avLst/>
          </a:prstGeom>
          <a:ln w="12700">
            <a:miter lim="400000"/>
          </a:ln>
        </p:spPr>
      </p:pic>
      <p:sp>
        <p:nvSpPr>
          <p:cNvPr id="123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124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APRICOT 2020_Powerpoint graphic 16-9 01 copy_APRICOT-2015_Powerpoint-graphic-03.pdf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721"/>
            <a:ext cx="9143999" cy="5141596"/>
          </a:xfrm>
          <a:prstGeom prst="rect">
            <a:avLst/>
          </a:prstGeom>
          <a:ln w="12700">
            <a:miter lim="400000"/>
          </a:ln>
        </p:spPr>
      </p:pic>
      <p:sp>
        <p:nvSpPr>
          <p:cNvPr id="132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6" name="Slide Number"/>
          <p:cNvSpPr txBox="1">
            <a:spLocks/>
          </p:cNvSpPr>
          <p:nvPr userDrawn="1"/>
        </p:nvSpPr>
        <p:spPr>
          <a:xfrm>
            <a:off x="8979954" y="4980006"/>
            <a:ext cx="127001" cy="127001"/>
          </a:xfrm>
          <a:prstGeom prst="rect">
            <a:avLst/>
          </a:prstGeom>
          <a:ln w="12700">
            <a:miter lim="400000"/>
          </a:ln>
        </p:spPr>
        <p:txBody>
          <a:bodyPr wrap="none" lIns="0" tIns="0" rIns="0" bIns="0" anchor="b">
            <a:spAutoFit/>
          </a:bodyPr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0" marR="0" indent="0" algn="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800" b="0" i="0" u="none" strike="noStrike" cap="none" spc="0" normalizeH="0" baseline="0">
                <a:ln>
                  <a:noFill/>
                </a:ln>
                <a:solidFill>
                  <a:srgbClr val="BFBFBF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defRPr>
            </a:lvl1pPr>
            <a:lvl2pPr marL="0" marR="0" indent="4572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defRPr>
            </a:lvl2pPr>
            <a:lvl3pPr marL="0" marR="0" indent="9144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defRPr>
            </a:lvl3pPr>
            <a:lvl4pPr marL="0" marR="0" indent="13716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defRPr>
            </a:lvl4pPr>
            <a:lvl5pPr marL="0" marR="0" indent="18288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defRPr>
            </a:lvl5pPr>
            <a:lvl6pPr marL="0" marR="0" indent="22860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defRPr>
            </a:lvl6pPr>
            <a:lvl7pPr marL="0" marR="0" indent="27432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defRPr>
            </a:lvl7pPr>
            <a:lvl8pPr marL="0" marR="0" indent="32004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defRPr>
            </a:lvl8pPr>
            <a:lvl9pPr marL="0" marR="0" indent="36576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86CB4B4D-7CA3-9044-876B-883B54F8677D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  <p:transition spd="med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0" name="APRICOT 2020_Powerpoint graphic 16-9 01 copy_APRICOT-2015_Powerpoint-graphic-02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80439" cy="5162086"/>
          </a:xfrm>
          <a:prstGeom prst="rect">
            <a:avLst/>
          </a:prstGeom>
          <a:ln w="12700">
            <a:miter lim="400000"/>
          </a:ln>
        </p:spPr>
      </p:pic>
      <p:sp>
        <p:nvSpPr>
          <p:cNvPr id="4" name="Slide Number"/>
          <p:cNvSpPr txBox="1">
            <a:spLocks/>
          </p:cNvSpPr>
          <p:nvPr userDrawn="1"/>
        </p:nvSpPr>
        <p:spPr>
          <a:xfrm>
            <a:off x="8981503" y="4983031"/>
            <a:ext cx="127001" cy="127001"/>
          </a:xfrm>
          <a:prstGeom prst="rect">
            <a:avLst/>
          </a:prstGeom>
          <a:ln w="12700">
            <a:miter lim="400000"/>
          </a:ln>
        </p:spPr>
        <p:txBody>
          <a:bodyPr wrap="none" lIns="0" tIns="0" rIns="0" bIns="0" anchor="b">
            <a:spAutoFit/>
          </a:bodyPr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0" marR="0" indent="0" algn="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800" b="0" i="0" u="none" strike="noStrike" cap="none" spc="0" normalizeH="0" baseline="0">
                <a:ln>
                  <a:noFill/>
                </a:ln>
                <a:solidFill>
                  <a:srgbClr val="BFBFBF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defRPr>
            </a:lvl1pPr>
            <a:lvl2pPr marL="0" marR="0" indent="4572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defRPr>
            </a:lvl2pPr>
            <a:lvl3pPr marL="0" marR="0" indent="9144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defRPr>
            </a:lvl3pPr>
            <a:lvl4pPr marL="0" marR="0" indent="13716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defRPr>
            </a:lvl4pPr>
            <a:lvl5pPr marL="0" marR="0" indent="18288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defRPr>
            </a:lvl5pPr>
            <a:lvl6pPr marL="0" marR="0" indent="22860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defRPr>
            </a:lvl6pPr>
            <a:lvl7pPr marL="0" marR="0" indent="27432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defRPr>
            </a:lvl7pPr>
            <a:lvl8pPr marL="0" marR="0" indent="32004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defRPr>
            </a:lvl8pPr>
            <a:lvl9pPr marL="0" marR="0" indent="36576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86CB4B4D-7CA3-9044-876B-883B54F8677D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>
              <a:defRPr baseline="0">
                <a:solidFill>
                  <a:schemeClr val="accent6">
                    <a:lumMod val="50000"/>
                  </a:schemeClr>
                </a:solidFill>
                <a:latin typeface="Powderfinger Type" panose="02020709070000000403" pitchFamily="49" charset="77"/>
              </a:defRPr>
            </a:lvl1pPr>
          </a:lstStyle>
          <a:p>
            <a:r>
              <a:rPr dirty="0"/>
              <a:t>Title Text</a:t>
            </a:r>
          </a:p>
        </p:txBody>
      </p:sp>
      <p:sp>
        <p:nvSpPr>
          <p:cNvPr id="22" name="Body Level One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</a:lstStyle>
          <a:p>
            <a:r>
              <a:rPr dirty="0"/>
              <a:t>Body Level One</a:t>
            </a:r>
          </a:p>
          <a:p>
            <a:pPr lvl="1"/>
            <a:r>
              <a:rPr dirty="0"/>
              <a:t>Body Level Two</a:t>
            </a:r>
          </a:p>
          <a:p>
            <a:pPr lvl="2"/>
            <a:r>
              <a:rPr dirty="0"/>
              <a:t>Body Level Three</a:t>
            </a:r>
          </a:p>
          <a:p>
            <a:pPr lvl="3"/>
            <a:r>
              <a:rPr dirty="0"/>
              <a:t>Body Level Four</a:t>
            </a:r>
          </a:p>
          <a:p>
            <a:pPr lvl="4"/>
            <a:r>
              <a:rPr dirty="0"/>
              <a:t>Body Level Five</a:t>
            </a:r>
          </a:p>
        </p:txBody>
      </p:sp>
      <p:sp>
        <p:nvSpPr>
          <p:cNvPr id="23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Conten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41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42" name="Body Level One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59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3" name="APRICOT 2020_Powerpoint graphic 16-9 01 copy_APRICOT-2015_Powerpoint-graphic-03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721"/>
            <a:ext cx="9143999" cy="5141596"/>
          </a:xfrm>
          <a:prstGeom prst="rect">
            <a:avLst/>
          </a:prstGeom>
          <a:ln w="12700">
            <a:miter lim="400000"/>
          </a:ln>
        </p:spPr>
      </p:pic>
      <p:sp>
        <p:nvSpPr>
          <p:cNvPr id="74" name="Title Text"/>
          <p:cNvSpPr txBox="1">
            <a:spLocks noGrp="1"/>
          </p:cNvSpPr>
          <p:nvPr>
            <p:ph type="title"/>
          </p:nvPr>
        </p:nvSpPr>
        <p:spPr>
          <a:xfrm>
            <a:off x="539551" y="497514"/>
            <a:ext cx="8208914" cy="1620180"/>
          </a:xfrm>
          <a:prstGeom prst="rect">
            <a:avLst/>
          </a:prstGeom>
        </p:spPr>
        <p:txBody>
          <a:bodyPr/>
          <a:lstStyle>
            <a:lvl1pPr>
              <a:defRPr sz="5400"/>
            </a:lvl1pPr>
          </a:lstStyle>
          <a:p>
            <a:r>
              <a:t>Title Text</a:t>
            </a:r>
          </a:p>
        </p:txBody>
      </p:sp>
      <p:sp>
        <p:nvSpPr>
          <p:cNvPr id="75" name="Body Level One…"/>
          <p:cNvSpPr txBox="1">
            <a:spLocks noGrp="1"/>
          </p:cNvSpPr>
          <p:nvPr>
            <p:ph type="body" sz="half" idx="1"/>
          </p:nvPr>
        </p:nvSpPr>
        <p:spPr>
          <a:xfrm>
            <a:off x="539551" y="2171700"/>
            <a:ext cx="8208914" cy="1314450"/>
          </a:xfrm>
          <a:prstGeom prst="rect">
            <a:avLst/>
          </a:prstGeom>
        </p:spPr>
        <p:txBody>
          <a:bodyPr/>
          <a:lstStyle>
            <a:lvl1pPr marL="0" indent="0">
              <a:buSzTx/>
              <a:buFontTx/>
              <a:buNone/>
            </a:lvl1pPr>
            <a:lvl2pPr marL="0" indent="457200">
              <a:buSzTx/>
              <a:buFontTx/>
              <a:buNone/>
            </a:lvl2pPr>
            <a:lvl3pPr marL="0" indent="914400">
              <a:buSzTx/>
              <a:buFontTx/>
              <a:buNone/>
            </a:lvl3pPr>
            <a:lvl4pPr marL="0" indent="1371600">
              <a:buSzTx/>
              <a:buFontTx/>
              <a:buNone/>
            </a:lvl4pPr>
            <a:lvl5pPr marL="0" indent="1828800">
              <a:buSzTx/>
              <a:buFontTx/>
              <a:buNone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76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4419600" y="4487862"/>
            <a:ext cx="2133600" cy="279401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APRICOT 2020_Powerpoint graphic 16-9 01 copy_APRICOT-2015_Powerpoint-graphic-03.pdf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721"/>
            <a:ext cx="9143999" cy="5141596"/>
          </a:xfrm>
          <a:prstGeom prst="rect">
            <a:avLst/>
          </a:prstGeom>
          <a:ln w="12700">
            <a:miter lim="400000"/>
          </a:ln>
        </p:spPr>
      </p:pic>
      <p:sp>
        <p:nvSpPr>
          <p:cNvPr id="83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84" name="Body Level One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85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Colour background title +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APRICOT 2020_Powerpoint graphic 16-9 01 copy_APRICOT-2015_Powerpoint-graphic-03.pdf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721"/>
            <a:ext cx="9143999" cy="5141596"/>
          </a:xfrm>
          <a:prstGeom prst="rect">
            <a:avLst/>
          </a:prstGeom>
          <a:ln w="12700">
            <a:miter lim="400000"/>
          </a:ln>
        </p:spPr>
      </p:pic>
      <p:sp>
        <p:nvSpPr>
          <p:cNvPr id="93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8996237" y="5003865"/>
            <a:ext cx="127001" cy="127001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94" name="Title 1"/>
          <p:cNvSpPr txBox="1"/>
          <p:nvPr/>
        </p:nvSpPr>
        <p:spPr>
          <a:xfrm>
            <a:off x="395535" y="205978"/>
            <a:ext cx="8352930" cy="85725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 anchor="ctr">
            <a:normAutofit/>
          </a:bodyPr>
          <a:lstStyle>
            <a:lvl1pPr>
              <a:defRPr sz="3600" b="1"/>
            </a:lvl1pPr>
          </a:lstStyle>
          <a:p>
            <a:r>
              <a:t>Click to edit Master title style</a:t>
            </a:r>
          </a:p>
        </p:txBody>
      </p:sp>
      <p:sp>
        <p:nvSpPr>
          <p:cNvPr id="95" name="Body Level One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le and Conten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APRICOT 2020_Powerpoint graphic 16-9 01 copy_APRICOT-2015_Powerpoint-graphic-03.pdf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721"/>
            <a:ext cx="9143999" cy="5141596"/>
          </a:xfrm>
          <a:prstGeom prst="rect">
            <a:avLst/>
          </a:prstGeom>
          <a:ln w="12700">
            <a:miter lim="400000"/>
          </a:ln>
        </p:spPr>
      </p:pic>
      <p:sp>
        <p:nvSpPr>
          <p:cNvPr id="103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104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105" name="Body Level One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5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Text"/>
          <p:cNvSpPr txBox="1">
            <a:spLocks noGrp="1"/>
          </p:cNvSpPr>
          <p:nvPr>
            <p:ph type="title"/>
          </p:nvPr>
        </p:nvSpPr>
        <p:spPr>
          <a:xfrm>
            <a:off x="395536" y="205978"/>
            <a:ext cx="8352929" cy="85725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 anchor="ctr">
            <a:normAutofit/>
          </a:bodyPr>
          <a:lstStyle/>
          <a:p>
            <a:r>
              <a:t>Title Text</a:t>
            </a:r>
          </a:p>
        </p:txBody>
      </p:sp>
      <p:sp>
        <p:nvSpPr>
          <p:cNvPr id="3" name="Body Level One…"/>
          <p:cNvSpPr txBox="1">
            <a:spLocks noGrp="1"/>
          </p:cNvSpPr>
          <p:nvPr>
            <p:ph type="body" idx="1"/>
          </p:nvPr>
        </p:nvSpPr>
        <p:spPr>
          <a:xfrm>
            <a:off x="395536" y="1200150"/>
            <a:ext cx="8352929" cy="342382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>
            <a:normAutofit/>
          </a:bodyPr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8981503" y="4983031"/>
            <a:ext cx="127001" cy="127001"/>
          </a:xfrm>
          <a:prstGeom prst="rect">
            <a:avLst/>
          </a:prstGeom>
          <a:ln w="12700">
            <a:miter lim="400000"/>
          </a:ln>
        </p:spPr>
        <p:txBody>
          <a:bodyPr wrap="none" lIns="0" tIns="0" rIns="0" bIns="0" anchor="b">
            <a:spAutoFit/>
          </a:bodyPr>
          <a:lstStyle>
            <a:lvl1pPr algn="r">
              <a:defRPr sz="800">
                <a:solidFill>
                  <a:srgbClr val="BFBFBF"/>
                </a:solidFill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2" r:id="rId3"/>
    <p:sldLayoutId id="2147483654" r:id="rId4"/>
    <p:sldLayoutId id="2147483655" r:id="rId5"/>
    <p:sldLayoutId id="2147483656" r:id="rId6"/>
    <p:sldLayoutId id="2147483657" r:id="rId7"/>
    <p:sldLayoutId id="2147483658" r:id="rId8"/>
    <p:sldLayoutId id="2147483659" r:id="rId9"/>
    <p:sldLayoutId id="2147483660" r:id="rId10"/>
    <p:sldLayoutId id="2147483661" r:id="rId11"/>
    <p:sldLayoutId id="2147483662" r:id="rId12"/>
    <p:sldLayoutId id="2147483663" r:id="rId13"/>
  </p:sldLayoutIdLst>
  <p:transition spd="med"/>
  <p:txStyles>
    <p:titleStyle>
      <a:lvl1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600" b="1" i="0" u="none" strike="noStrike" cap="none" spc="0" baseline="0">
          <a:ln>
            <a:noFill/>
          </a:ln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1pPr>
      <a:lvl2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600" b="1" i="0" u="none" strike="noStrike" cap="none" spc="0" baseline="0">
          <a:ln>
            <a:noFill/>
          </a:ln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2pPr>
      <a:lvl3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600" b="1" i="0" u="none" strike="noStrike" cap="none" spc="0" baseline="0">
          <a:ln>
            <a:noFill/>
          </a:ln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3pPr>
      <a:lvl4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600" b="1" i="0" u="none" strike="noStrike" cap="none" spc="0" baseline="0">
          <a:ln>
            <a:noFill/>
          </a:ln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4pPr>
      <a:lvl5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600" b="1" i="0" u="none" strike="noStrike" cap="none" spc="0" baseline="0">
          <a:ln>
            <a:noFill/>
          </a:ln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5pPr>
      <a:lvl6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600" b="1" i="0" u="none" strike="noStrike" cap="none" spc="0" baseline="0">
          <a:ln>
            <a:noFill/>
          </a:ln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6pPr>
      <a:lvl7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600" b="1" i="0" u="none" strike="noStrike" cap="none" spc="0" baseline="0">
          <a:ln>
            <a:noFill/>
          </a:ln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7pPr>
      <a:lvl8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600" b="1" i="0" u="none" strike="noStrike" cap="none" spc="0" baseline="0">
          <a:ln>
            <a:noFill/>
          </a:ln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8pPr>
      <a:lvl9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600" b="1" i="0" u="none" strike="noStrike" cap="none" spc="0" baseline="0">
          <a:ln>
            <a:noFill/>
          </a:ln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9pPr>
    </p:titleStyle>
    <p:bodyStyle>
      <a:lvl1pPr marL="266700" marR="0" indent="-266700" algn="l" defTabSz="914400" rtl="0" latinLnBrk="0">
        <a:lnSpc>
          <a:spcPct val="100000"/>
        </a:lnSpc>
        <a:spcBef>
          <a:spcPts val="1200"/>
        </a:spcBef>
        <a:spcAft>
          <a:spcPts val="0"/>
        </a:spcAft>
        <a:buClrTx/>
        <a:buSzPct val="100000"/>
        <a:buFont typeface="Arial"/>
        <a:buChar char="•"/>
        <a:tabLst/>
        <a:defRPr sz="2400" b="0" i="0" u="none" strike="noStrike" cap="none" spc="0" baseline="0">
          <a:ln>
            <a:noFill/>
          </a:ln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1pPr>
      <a:lvl2pPr marL="586739" marR="0" indent="-320039" algn="l" defTabSz="914400" rtl="0" latinLnBrk="0">
        <a:lnSpc>
          <a:spcPct val="100000"/>
        </a:lnSpc>
        <a:spcBef>
          <a:spcPts val="1200"/>
        </a:spcBef>
        <a:spcAft>
          <a:spcPts val="0"/>
        </a:spcAft>
        <a:buClrTx/>
        <a:buSzPct val="100000"/>
        <a:buFont typeface="Arial"/>
        <a:buChar char="–"/>
        <a:tabLst/>
        <a:defRPr sz="2400" b="0" i="0" u="none" strike="noStrike" cap="none" spc="0" baseline="0">
          <a:ln>
            <a:noFill/>
          </a:ln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2pPr>
      <a:lvl3pPr marL="952500" marR="0" indent="-419100" algn="l" defTabSz="914400" rtl="0" latinLnBrk="0">
        <a:lnSpc>
          <a:spcPct val="100000"/>
        </a:lnSpc>
        <a:spcBef>
          <a:spcPts val="1200"/>
        </a:spcBef>
        <a:spcAft>
          <a:spcPts val="0"/>
        </a:spcAft>
        <a:buClrTx/>
        <a:buSzPct val="100000"/>
        <a:buFont typeface="Arial"/>
        <a:buChar char="•"/>
        <a:tabLst/>
        <a:defRPr sz="2400" b="0" i="0" u="none" strike="noStrike" cap="none" spc="0" baseline="0">
          <a:ln>
            <a:noFill/>
          </a:ln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3pPr>
      <a:lvl4pPr marL="1645920" marR="0" indent="-274320" algn="l" defTabSz="914400" rtl="0" latinLnBrk="0">
        <a:lnSpc>
          <a:spcPct val="100000"/>
        </a:lnSpc>
        <a:spcBef>
          <a:spcPts val="1200"/>
        </a:spcBef>
        <a:spcAft>
          <a:spcPts val="0"/>
        </a:spcAft>
        <a:buClrTx/>
        <a:buSzPct val="100000"/>
        <a:buFont typeface="Arial"/>
        <a:buChar char="–"/>
        <a:tabLst/>
        <a:defRPr sz="2400" b="0" i="0" u="none" strike="noStrike" cap="none" spc="0" baseline="0">
          <a:ln>
            <a:noFill/>
          </a:ln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4pPr>
      <a:lvl5pPr marL="2103120" marR="0" indent="-274320" algn="l" defTabSz="914400" rtl="0" latinLnBrk="0">
        <a:lnSpc>
          <a:spcPct val="100000"/>
        </a:lnSpc>
        <a:spcBef>
          <a:spcPts val="1200"/>
        </a:spcBef>
        <a:spcAft>
          <a:spcPts val="0"/>
        </a:spcAft>
        <a:buClrTx/>
        <a:buSzPct val="100000"/>
        <a:buFont typeface="Arial"/>
        <a:buChar char="»"/>
        <a:tabLst/>
        <a:defRPr sz="2400" b="0" i="0" u="none" strike="noStrike" cap="none" spc="0" baseline="0">
          <a:ln>
            <a:noFill/>
          </a:ln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5pPr>
      <a:lvl6pPr marL="2560320" marR="0" indent="-274320" algn="l" defTabSz="914400" rtl="0" latinLnBrk="0">
        <a:lnSpc>
          <a:spcPct val="100000"/>
        </a:lnSpc>
        <a:spcBef>
          <a:spcPts val="1200"/>
        </a:spcBef>
        <a:spcAft>
          <a:spcPts val="0"/>
        </a:spcAft>
        <a:buClrTx/>
        <a:buSzPct val="100000"/>
        <a:buFont typeface="Arial"/>
        <a:buChar char="•"/>
        <a:tabLst/>
        <a:defRPr sz="2400" b="0" i="0" u="none" strike="noStrike" cap="none" spc="0" baseline="0">
          <a:ln>
            <a:noFill/>
          </a:ln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6pPr>
      <a:lvl7pPr marL="3017520" marR="0" indent="-274320" algn="l" defTabSz="914400" rtl="0" latinLnBrk="0">
        <a:lnSpc>
          <a:spcPct val="100000"/>
        </a:lnSpc>
        <a:spcBef>
          <a:spcPts val="1200"/>
        </a:spcBef>
        <a:spcAft>
          <a:spcPts val="0"/>
        </a:spcAft>
        <a:buClrTx/>
        <a:buSzPct val="100000"/>
        <a:buFont typeface="Arial"/>
        <a:buChar char="•"/>
        <a:tabLst/>
        <a:defRPr sz="2400" b="0" i="0" u="none" strike="noStrike" cap="none" spc="0" baseline="0">
          <a:ln>
            <a:noFill/>
          </a:ln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7pPr>
      <a:lvl8pPr marL="3474720" marR="0" indent="-274320" algn="l" defTabSz="914400" rtl="0" latinLnBrk="0">
        <a:lnSpc>
          <a:spcPct val="100000"/>
        </a:lnSpc>
        <a:spcBef>
          <a:spcPts val="1200"/>
        </a:spcBef>
        <a:spcAft>
          <a:spcPts val="0"/>
        </a:spcAft>
        <a:buClrTx/>
        <a:buSzPct val="100000"/>
        <a:buFont typeface="Arial"/>
        <a:buChar char="•"/>
        <a:tabLst/>
        <a:defRPr sz="2400" b="0" i="0" u="none" strike="noStrike" cap="none" spc="0" baseline="0">
          <a:ln>
            <a:noFill/>
          </a:ln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8pPr>
      <a:lvl9pPr marL="3931920" marR="0" indent="-274320" algn="l" defTabSz="914400" rtl="0" latinLnBrk="0">
        <a:lnSpc>
          <a:spcPct val="100000"/>
        </a:lnSpc>
        <a:spcBef>
          <a:spcPts val="1200"/>
        </a:spcBef>
        <a:spcAft>
          <a:spcPts val="0"/>
        </a:spcAft>
        <a:buClrTx/>
        <a:buSzPct val="100000"/>
        <a:buFont typeface="Arial"/>
        <a:buChar char="•"/>
        <a:tabLst/>
        <a:defRPr sz="2400" b="0" i="0" u="none" strike="noStrike" cap="none" spc="0" baseline="0">
          <a:ln>
            <a:noFill/>
          </a:ln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9pPr>
    </p:bodyStyle>
    <p:otherStyle>
      <a:lvl1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1pPr>
      <a:lvl2pPr marL="0" marR="0" indent="4572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2pPr>
      <a:lvl3pPr marL="0" marR="0" indent="9144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3pPr>
      <a:lvl4pPr marL="0" marR="0" indent="13716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4pPr>
      <a:lvl5pPr marL="0" marR="0" indent="18288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5pPr>
      <a:lvl6pPr marL="0" marR="0" indent="22860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6pPr>
      <a:lvl7pPr marL="0" marR="0" indent="27432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7pPr>
      <a:lvl8pPr marL="0" marR="0" indent="32004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8pPr>
      <a:lvl9pPr marL="0" marR="0" indent="36576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emf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emf"/><Relationship Id="rId2" Type="http://schemas.openxmlformats.org/officeDocument/2006/relationships/image" Target="../media/image33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5.emf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emf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emf"/><Relationship Id="rId2" Type="http://schemas.openxmlformats.org/officeDocument/2006/relationships/image" Target="../media/image37.emf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D7AEE7-3C31-8F41-B8C2-72F32A2D6ECD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en-AU" sz="3600" dirty="0">
                <a:solidFill>
                  <a:schemeClr val="accent6">
                    <a:lumMod val="50000"/>
                  </a:schemeClr>
                </a:solidFill>
                <a:latin typeface="Powderfinger Type" panose="02020709070000000403" pitchFamily="49" charset="77"/>
              </a:rPr>
              <a:t>IPv6 Deployment</a:t>
            </a:r>
            <a:br>
              <a:rPr lang="en-AU" sz="3600" dirty="0">
                <a:solidFill>
                  <a:schemeClr val="accent6">
                    <a:lumMod val="50000"/>
                  </a:schemeClr>
                </a:solidFill>
                <a:latin typeface="Powderfinger Type" panose="02020709070000000403" pitchFamily="49" charset="77"/>
              </a:rPr>
            </a:br>
            <a:r>
              <a:rPr lang="en-AU" sz="3600" dirty="0">
                <a:solidFill>
                  <a:schemeClr val="accent6">
                    <a:lumMod val="50000"/>
                  </a:schemeClr>
                </a:solidFill>
                <a:latin typeface="Powderfinger Type" panose="02020709070000000403" pitchFamily="49" charset="77"/>
              </a:rPr>
              <a:t>A Status Report for 2020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19E7845-53C9-224E-ACD1-9840532CE1C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39551" y="2577214"/>
            <a:ext cx="8208914" cy="1314450"/>
          </a:xfrm>
        </p:spPr>
        <p:txBody>
          <a:bodyPr>
            <a:normAutofit/>
          </a:bodyPr>
          <a:lstStyle/>
          <a:p>
            <a:pPr algn="r"/>
            <a:r>
              <a:rPr lang="en-AU" sz="1800" dirty="0">
                <a:solidFill>
                  <a:schemeClr val="bg1">
                    <a:lumMod val="75000"/>
                  </a:schemeClr>
                </a:solidFill>
                <a:latin typeface="AhnbergHand" pitchFamily="2" charset="0"/>
              </a:rPr>
              <a:t>Geoff Huston</a:t>
            </a:r>
          </a:p>
          <a:p>
            <a:pPr algn="r"/>
            <a:r>
              <a:rPr lang="en-AU" sz="1800" dirty="0">
                <a:solidFill>
                  <a:schemeClr val="bg1">
                    <a:lumMod val="75000"/>
                  </a:schemeClr>
                </a:solidFill>
                <a:latin typeface="AhnbergHand" pitchFamily="2" charset="0"/>
              </a:rPr>
              <a:t>APNIC Labs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E87897F-D0E7-5E41-84C1-1757920C4D3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79827" y="2419841"/>
            <a:ext cx="834441" cy="8801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963733"/>
      </p:ext>
    </p:extLst>
  </p:cSld>
  <p:clrMapOvr>
    <a:masterClrMapping/>
  </p:clrMapOvr>
  <p:transition spd="med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D26B02-7663-504B-B540-7720B93D5A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63257"/>
            <a:ext cx="7886700" cy="994172"/>
          </a:xfrm>
        </p:spPr>
        <p:txBody>
          <a:bodyPr/>
          <a:lstStyle/>
          <a:p>
            <a:r>
              <a:rPr lang="en-AU" dirty="0"/>
              <a:t>Myanmar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E5698856-6C2E-7C41-9A13-3DF92681865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392736" y="1369219"/>
            <a:ext cx="6358528" cy="3263504"/>
          </a:xfrm>
        </p:spPr>
      </p:pic>
      <p:pic>
        <p:nvPicPr>
          <p:cNvPr id="6" name="Content Placeholder 4">
            <a:extLst>
              <a:ext uri="{FF2B5EF4-FFF2-40B4-BE49-F238E27FC236}">
                <a16:creationId xmlns:a16="http://schemas.microsoft.com/office/drawing/2014/main" id="{65A2193E-8F73-694E-AC4E-56F746847B1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51916" y="162029"/>
            <a:ext cx="1634490" cy="1403384"/>
          </a:xfrm>
          <a:prstGeom prst="rect">
            <a:avLst/>
          </a:prstGeom>
        </p:spPr>
      </p:pic>
      <p:sp>
        <p:nvSpPr>
          <p:cNvPr id="8" name="Freeform 7">
            <a:extLst>
              <a:ext uri="{FF2B5EF4-FFF2-40B4-BE49-F238E27FC236}">
                <a16:creationId xmlns:a16="http://schemas.microsoft.com/office/drawing/2014/main" id="{0E6298B5-EB69-A443-92C7-05EC50F032DD}"/>
              </a:ext>
            </a:extLst>
          </p:cNvPr>
          <p:cNvSpPr/>
          <p:nvPr/>
        </p:nvSpPr>
        <p:spPr>
          <a:xfrm>
            <a:off x="6695818" y="529259"/>
            <a:ext cx="587080" cy="1099295"/>
          </a:xfrm>
          <a:custGeom>
            <a:avLst/>
            <a:gdLst>
              <a:gd name="connsiteX0" fmla="*/ 782773 w 782773"/>
              <a:gd name="connsiteY0" fmla="*/ 0 h 1465727"/>
              <a:gd name="connsiteX1" fmla="*/ 236121 w 782773"/>
              <a:gd name="connsiteY1" fmla="*/ 1113183 h 1465727"/>
              <a:gd name="connsiteX2" fmla="*/ 57217 w 782773"/>
              <a:gd name="connsiteY2" fmla="*/ 1461052 h 1465727"/>
              <a:gd name="connsiteX3" fmla="*/ 275878 w 782773"/>
              <a:gd name="connsiteY3" fmla="*/ 1321905 h 1465727"/>
              <a:gd name="connsiteX4" fmla="*/ 27400 w 782773"/>
              <a:gd name="connsiteY4" fmla="*/ 1441174 h 1465727"/>
              <a:gd name="connsiteX5" fmla="*/ 17460 w 782773"/>
              <a:gd name="connsiteY5" fmla="*/ 1341783 h 14657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82773" h="1465727">
                <a:moveTo>
                  <a:pt x="782773" y="0"/>
                </a:moveTo>
                <a:lnTo>
                  <a:pt x="236121" y="1113183"/>
                </a:lnTo>
                <a:cubicBezTo>
                  <a:pt x="115195" y="1356692"/>
                  <a:pt x="50591" y="1426265"/>
                  <a:pt x="57217" y="1461052"/>
                </a:cubicBezTo>
                <a:cubicBezTo>
                  <a:pt x="63843" y="1495839"/>
                  <a:pt x="280847" y="1325218"/>
                  <a:pt x="275878" y="1321905"/>
                </a:cubicBezTo>
                <a:cubicBezTo>
                  <a:pt x="270908" y="1318592"/>
                  <a:pt x="70470" y="1437861"/>
                  <a:pt x="27400" y="1441174"/>
                </a:cubicBezTo>
                <a:cubicBezTo>
                  <a:pt x="-15670" y="1444487"/>
                  <a:pt x="895" y="1393135"/>
                  <a:pt x="17460" y="1341783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sz="135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202180E-1B6B-1C45-8F64-7FCF6E102EC8}"/>
              </a:ext>
            </a:extLst>
          </p:cNvPr>
          <p:cNvSpPr txBox="1"/>
          <p:nvPr/>
        </p:nvSpPr>
        <p:spPr>
          <a:xfrm>
            <a:off x="5926207" y="4238549"/>
            <a:ext cx="635110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sz="1350" dirty="0">
                <a:solidFill>
                  <a:srgbClr val="0070C0"/>
                </a:solidFill>
                <a:latin typeface="AhnbergHand" pitchFamily="2" charset="0"/>
              </a:rPr>
              <a:t>2019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A8256DD-268E-9A41-B8E1-4CE93175961E}"/>
              </a:ext>
            </a:extLst>
          </p:cNvPr>
          <p:cNvSpPr txBox="1"/>
          <p:nvPr/>
        </p:nvSpPr>
        <p:spPr>
          <a:xfrm>
            <a:off x="6810745" y="3903103"/>
            <a:ext cx="697627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sz="1350" dirty="0">
                <a:solidFill>
                  <a:srgbClr val="FF0000"/>
                </a:solidFill>
                <a:latin typeface="AhnbergHand" pitchFamily="2" charset="0"/>
              </a:rPr>
              <a:t>2020</a:t>
            </a:r>
          </a:p>
        </p:txBody>
      </p:sp>
      <p:sp>
        <p:nvSpPr>
          <p:cNvPr id="10" name="Freeform 9">
            <a:extLst>
              <a:ext uri="{FF2B5EF4-FFF2-40B4-BE49-F238E27FC236}">
                <a16:creationId xmlns:a16="http://schemas.microsoft.com/office/drawing/2014/main" id="{99774D14-3C6B-3B4D-92CB-35E685CE5C84}"/>
              </a:ext>
            </a:extLst>
          </p:cNvPr>
          <p:cNvSpPr/>
          <p:nvPr/>
        </p:nvSpPr>
        <p:spPr>
          <a:xfrm>
            <a:off x="5793939" y="3983101"/>
            <a:ext cx="852676" cy="201323"/>
          </a:xfrm>
          <a:custGeom>
            <a:avLst/>
            <a:gdLst>
              <a:gd name="connsiteX0" fmla="*/ 129327 w 1136901"/>
              <a:gd name="connsiteY0" fmla="*/ 0 h 268430"/>
              <a:gd name="connsiteX1" fmla="*/ 119 w 1136901"/>
              <a:gd name="connsiteY1" fmla="*/ 119269 h 268430"/>
              <a:gd name="connsiteX2" fmla="*/ 149206 w 1136901"/>
              <a:gd name="connsiteY2" fmla="*/ 268356 h 268430"/>
              <a:gd name="connsiteX3" fmla="*/ 149206 w 1136901"/>
              <a:gd name="connsiteY3" fmla="*/ 99391 h 268430"/>
              <a:gd name="connsiteX4" fmla="*/ 1093423 w 1136901"/>
              <a:gd name="connsiteY4" fmla="*/ 109330 h 268430"/>
              <a:gd name="connsiteX5" fmla="*/ 994032 w 1136901"/>
              <a:gd name="connsiteY5" fmla="*/ 29817 h 268430"/>
              <a:gd name="connsiteX6" fmla="*/ 1133180 w 1136901"/>
              <a:gd name="connsiteY6" fmla="*/ 119269 h 268430"/>
              <a:gd name="connsiteX7" fmla="*/ 1053667 w 1136901"/>
              <a:gd name="connsiteY7" fmla="*/ 218661 h 2684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136901" h="268430">
                <a:moveTo>
                  <a:pt x="129327" y="0"/>
                </a:moveTo>
                <a:cubicBezTo>
                  <a:pt x="63066" y="37271"/>
                  <a:pt x="-3194" y="74543"/>
                  <a:pt x="119" y="119269"/>
                </a:cubicBezTo>
                <a:cubicBezTo>
                  <a:pt x="3432" y="163995"/>
                  <a:pt x="124358" y="271669"/>
                  <a:pt x="149206" y="268356"/>
                </a:cubicBezTo>
                <a:cubicBezTo>
                  <a:pt x="174054" y="265043"/>
                  <a:pt x="-8163" y="125895"/>
                  <a:pt x="149206" y="99391"/>
                </a:cubicBezTo>
                <a:cubicBezTo>
                  <a:pt x="306575" y="72887"/>
                  <a:pt x="952619" y="120926"/>
                  <a:pt x="1093423" y="109330"/>
                </a:cubicBezTo>
                <a:cubicBezTo>
                  <a:pt x="1234227" y="97734"/>
                  <a:pt x="987406" y="28161"/>
                  <a:pt x="994032" y="29817"/>
                </a:cubicBezTo>
                <a:cubicBezTo>
                  <a:pt x="1000658" y="31474"/>
                  <a:pt x="1123241" y="87795"/>
                  <a:pt x="1133180" y="119269"/>
                </a:cubicBezTo>
                <a:cubicBezTo>
                  <a:pt x="1143119" y="150743"/>
                  <a:pt x="1098393" y="184702"/>
                  <a:pt x="1053667" y="218661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sz="1350"/>
          </a:p>
        </p:txBody>
      </p:sp>
      <p:sp>
        <p:nvSpPr>
          <p:cNvPr id="11" name="Freeform 10">
            <a:extLst>
              <a:ext uri="{FF2B5EF4-FFF2-40B4-BE49-F238E27FC236}">
                <a16:creationId xmlns:a16="http://schemas.microsoft.com/office/drawing/2014/main" id="{1DE89B37-4351-D346-B1FD-7F4C945A8329}"/>
              </a:ext>
            </a:extLst>
          </p:cNvPr>
          <p:cNvSpPr/>
          <p:nvPr/>
        </p:nvSpPr>
        <p:spPr>
          <a:xfrm>
            <a:off x="6646615" y="3656297"/>
            <a:ext cx="852676" cy="201323"/>
          </a:xfrm>
          <a:custGeom>
            <a:avLst/>
            <a:gdLst>
              <a:gd name="connsiteX0" fmla="*/ 129327 w 1136901"/>
              <a:gd name="connsiteY0" fmla="*/ 0 h 268430"/>
              <a:gd name="connsiteX1" fmla="*/ 119 w 1136901"/>
              <a:gd name="connsiteY1" fmla="*/ 119269 h 268430"/>
              <a:gd name="connsiteX2" fmla="*/ 149206 w 1136901"/>
              <a:gd name="connsiteY2" fmla="*/ 268356 h 268430"/>
              <a:gd name="connsiteX3" fmla="*/ 149206 w 1136901"/>
              <a:gd name="connsiteY3" fmla="*/ 99391 h 268430"/>
              <a:gd name="connsiteX4" fmla="*/ 1093423 w 1136901"/>
              <a:gd name="connsiteY4" fmla="*/ 109330 h 268430"/>
              <a:gd name="connsiteX5" fmla="*/ 994032 w 1136901"/>
              <a:gd name="connsiteY5" fmla="*/ 29817 h 268430"/>
              <a:gd name="connsiteX6" fmla="*/ 1133180 w 1136901"/>
              <a:gd name="connsiteY6" fmla="*/ 119269 h 268430"/>
              <a:gd name="connsiteX7" fmla="*/ 1053667 w 1136901"/>
              <a:gd name="connsiteY7" fmla="*/ 218661 h 2684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136901" h="268430">
                <a:moveTo>
                  <a:pt x="129327" y="0"/>
                </a:moveTo>
                <a:cubicBezTo>
                  <a:pt x="63066" y="37271"/>
                  <a:pt x="-3194" y="74543"/>
                  <a:pt x="119" y="119269"/>
                </a:cubicBezTo>
                <a:cubicBezTo>
                  <a:pt x="3432" y="163995"/>
                  <a:pt x="124358" y="271669"/>
                  <a:pt x="149206" y="268356"/>
                </a:cubicBezTo>
                <a:cubicBezTo>
                  <a:pt x="174054" y="265043"/>
                  <a:pt x="-8163" y="125895"/>
                  <a:pt x="149206" y="99391"/>
                </a:cubicBezTo>
                <a:cubicBezTo>
                  <a:pt x="306575" y="72887"/>
                  <a:pt x="952619" y="120926"/>
                  <a:pt x="1093423" y="109330"/>
                </a:cubicBezTo>
                <a:cubicBezTo>
                  <a:pt x="1234227" y="97734"/>
                  <a:pt x="987406" y="28161"/>
                  <a:pt x="994032" y="29817"/>
                </a:cubicBezTo>
                <a:cubicBezTo>
                  <a:pt x="1000658" y="31474"/>
                  <a:pt x="1123241" y="87795"/>
                  <a:pt x="1133180" y="119269"/>
                </a:cubicBezTo>
                <a:cubicBezTo>
                  <a:pt x="1143119" y="150743"/>
                  <a:pt x="1098393" y="184702"/>
                  <a:pt x="1053667" y="218661"/>
                </a:cubicBezTo>
              </a:path>
            </a:pathLst>
          </a:cu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sz="1350"/>
          </a:p>
        </p:txBody>
      </p:sp>
    </p:spTree>
    <p:extLst>
      <p:ext uri="{BB962C8B-B14F-4D97-AF65-F5344CB8AC3E}">
        <p14:creationId xmlns:p14="http://schemas.microsoft.com/office/powerpoint/2010/main" val="3896032104"/>
      </p:ext>
    </p:extLst>
  </p:cSld>
  <p:clrMapOvr>
    <a:masterClrMapping/>
  </p:clrMapOvr>
  <p:transition spd="med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55FA15-741C-864B-A859-1DCC529F8A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Thailand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9A56F523-9F4A-DF49-B606-196886AB58C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423496" y="1369219"/>
            <a:ext cx="6297008" cy="3263504"/>
          </a:xfrm>
        </p:spPr>
      </p:pic>
      <p:pic>
        <p:nvPicPr>
          <p:cNvPr id="6" name="Content Placeholder 4">
            <a:extLst>
              <a:ext uri="{FF2B5EF4-FFF2-40B4-BE49-F238E27FC236}">
                <a16:creationId xmlns:a16="http://schemas.microsoft.com/office/drawing/2014/main" id="{1AFDB22F-0AB2-3D4D-BB53-B7A6C987BEF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51916" y="162029"/>
            <a:ext cx="1634490" cy="1403384"/>
          </a:xfrm>
          <a:prstGeom prst="rect">
            <a:avLst/>
          </a:prstGeom>
        </p:spPr>
      </p:pic>
      <p:sp>
        <p:nvSpPr>
          <p:cNvPr id="7" name="Freeform 6">
            <a:extLst>
              <a:ext uri="{FF2B5EF4-FFF2-40B4-BE49-F238E27FC236}">
                <a16:creationId xmlns:a16="http://schemas.microsoft.com/office/drawing/2014/main" id="{35864091-2127-B440-A294-2F4CC751B5B3}"/>
              </a:ext>
            </a:extLst>
          </p:cNvPr>
          <p:cNvSpPr/>
          <p:nvPr/>
        </p:nvSpPr>
        <p:spPr>
          <a:xfrm>
            <a:off x="5864006" y="648529"/>
            <a:ext cx="1559633" cy="994172"/>
          </a:xfrm>
          <a:custGeom>
            <a:avLst/>
            <a:gdLst>
              <a:gd name="connsiteX0" fmla="*/ 2079510 w 2079510"/>
              <a:gd name="connsiteY0" fmla="*/ 0 h 1126143"/>
              <a:gd name="connsiteX1" fmla="*/ 1652127 w 2079510"/>
              <a:gd name="connsiteY1" fmla="*/ 99392 h 1126143"/>
              <a:gd name="connsiteX2" fmla="*/ 727788 w 2079510"/>
              <a:gd name="connsiteY2" fmla="*/ 357809 h 1126143"/>
              <a:gd name="connsiteX3" fmla="*/ 141379 w 2079510"/>
              <a:gd name="connsiteY3" fmla="*/ 1113183 h 1126143"/>
              <a:gd name="connsiteX4" fmla="*/ 2232 w 2079510"/>
              <a:gd name="connsiteY4" fmla="*/ 854766 h 1126143"/>
              <a:gd name="connsiteX5" fmla="*/ 101623 w 2079510"/>
              <a:gd name="connsiteY5" fmla="*/ 1113183 h 1126143"/>
              <a:gd name="connsiteX6" fmla="*/ 628397 w 2079510"/>
              <a:gd name="connsiteY6" fmla="*/ 944218 h 11261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079510" h="1126143">
                <a:moveTo>
                  <a:pt x="2079510" y="0"/>
                </a:moveTo>
                <a:cubicBezTo>
                  <a:pt x="1978462" y="19878"/>
                  <a:pt x="1877414" y="39757"/>
                  <a:pt x="1652127" y="99392"/>
                </a:cubicBezTo>
                <a:cubicBezTo>
                  <a:pt x="1426840" y="159027"/>
                  <a:pt x="979579" y="188844"/>
                  <a:pt x="727788" y="357809"/>
                </a:cubicBezTo>
                <a:cubicBezTo>
                  <a:pt x="475997" y="526774"/>
                  <a:pt x="262305" y="1030357"/>
                  <a:pt x="141379" y="1113183"/>
                </a:cubicBezTo>
                <a:cubicBezTo>
                  <a:pt x="20453" y="1196009"/>
                  <a:pt x="8858" y="854766"/>
                  <a:pt x="2232" y="854766"/>
                </a:cubicBezTo>
                <a:cubicBezTo>
                  <a:pt x="-4394" y="854766"/>
                  <a:pt x="-2738" y="1098274"/>
                  <a:pt x="101623" y="1113183"/>
                </a:cubicBezTo>
                <a:cubicBezTo>
                  <a:pt x="205984" y="1128092"/>
                  <a:pt x="417190" y="1036155"/>
                  <a:pt x="628397" y="944218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sz="135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5CD05FF-2CCF-F049-B8AB-778BF7CEE671}"/>
              </a:ext>
            </a:extLst>
          </p:cNvPr>
          <p:cNvSpPr txBox="1"/>
          <p:nvPr/>
        </p:nvSpPr>
        <p:spPr>
          <a:xfrm>
            <a:off x="5958011" y="3570632"/>
            <a:ext cx="635110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sz="1350" dirty="0">
                <a:solidFill>
                  <a:srgbClr val="0070C0"/>
                </a:solidFill>
                <a:latin typeface="AhnbergHand" pitchFamily="2" charset="0"/>
              </a:rPr>
              <a:t>2019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9460D70-F74E-294B-BD21-DEB926C2B594}"/>
              </a:ext>
            </a:extLst>
          </p:cNvPr>
          <p:cNvSpPr txBox="1"/>
          <p:nvPr/>
        </p:nvSpPr>
        <p:spPr>
          <a:xfrm>
            <a:off x="6842549" y="3235186"/>
            <a:ext cx="697627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sz="1350" dirty="0">
                <a:solidFill>
                  <a:srgbClr val="FF0000"/>
                </a:solidFill>
                <a:latin typeface="AhnbergHand" pitchFamily="2" charset="0"/>
              </a:rPr>
              <a:t>2020</a:t>
            </a:r>
          </a:p>
        </p:txBody>
      </p:sp>
      <p:sp>
        <p:nvSpPr>
          <p:cNvPr id="10" name="Freeform 9">
            <a:extLst>
              <a:ext uri="{FF2B5EF4-FFF2-40B4-BE49-F238E27FC236}">
                <a16:creationId xmlns:a16="http://schemas.microsoft.com/office/drawing/2014/main" id="{C094FA27-9341-0B4F-9D80-5D82F84CD657}"/>
              </a:ext>
            </a:extLst>
          </p:cNvPr>
          <p:cNvSpPr/>
          <p:nvPr/>
        </p:nvSpPr>
        <p:spPr>
          <a:xfrm>
            <a:off x="5825743" y="3315184"/>
            <a:ext cx="852676" cy="201323"/>
          </a:xfrm>
          <a:custGeom>
            <a:avLst/>
            <a:gdLst>
              <a:gd name="connsiteX0" fmla="*/ 129327 w 1136901"/>
              <a:gd name="connsiteY0" fmla="*/ 0 h 268430"/>
              <a:gd name="connsiteX1" fmla="*/ 119 w 1136901"/>
              <a:gd name="connsiteY1" fmla="*/ 119269 h 268430"/>
              <a:gd name="connsiteX2" fmla="*/ 149206 w 1136901"/>
              <a:gd name="connsiteY2" fmla="*/ 268356 h 268430"/>
              <a:gd name="connsiteX3" fmla="*/ 149206 w 1136901"/>
              <a:gd name="connsiteY3" fmla="*/ 99391 h 268430"/>
              <a:gd name="connsiteX4" fmla="*/ 1093423 w 1136901"/>
              <a:gd name="connsiteY4" fmla="*/ 109330 h 268430"/>
              <a:gd name="connsiteX5" fmla="*/ 994032 w 1136901"/>
              <a:gd name="connsiteY5" fmla="*/ 29817 h 268430"/>
              <a:gd name="connsiteX6" fmla="*/ 1133180 w 1136901"/>
              <a:gd name="connsiteY6" fmla="*/ 119269 h 268430"/>
              <a:gd name="connsiteX7" fmla="*/ 1053667 w 1136901"/>
              <a:gd name="connsiteY7" fmla="*/ 218661 h 2684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136901" h="268430">
                <a:moveTo>
                  <a:pt x="129327" y="0"/>
                </a:moveTo>
                <a:cubicBezTo>
                  <a:pt x="63066" y="37271"/>
                  <a:pt x="-3194" y="74543"/>
                  <a:pt x="119" y="119269"/>
                </a:cubicBezTo>
                <a:cubicBezTo>
                  <a:pt x="3432" y="163995"/>
                  <a:pt x="124358" y="271669"/>
                  <a:pt x="149206" y="268356"/>
                </a:cubicBezTo>
                <a:cubicBezTo>
                  <a:pt x="174054" y="265043"/>
                  <a:pt x="-8163" y="125895"/>
                  <a:pt x="149206" y="99391"/>
                </a:cubicBezTo>
                <a:cubicBezTo>
                  <a:pt x="306575" y="72887"/>
                  <a:pt x="952619" y="120926"/>
                  <a:pt x="1093423" y="109330"/>
                </a:cubicBezTo>
                <a:cubicBezTo>
                  <a:pt x="1234227" y="97734"/>
                  <a:pt x="987406" y="28161"/>
                  <a:pt x="994032" y="29817"/>
                </a:cubicBezTo>
                <a:cubicBezTo>
                  <a:pt x="1000658" y="31474"/>
                  <a:pt x="1123241" y="87795"/>
                  <a:pt x="1133180" y="119269"/>
                </a:cubicBezTo>
                <a:cubicBezTo>
                  <a:pt x="1143119" y="150743"/>
                  <a:pt x="1098393" y="184702"/>
                  <a:pt x="1053667" y="218661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sz="1350"/>
          </a:p>
        </p:txBody>
      </p:sp>
      <p:sp>
        <p:nvSpPr>
          <p:cNvPr id="11" name="Freeform 10">
            <a:extLst>
              <a:ext uri="{FF2B5EF4-FFF2-40B4-BE49-F238E27FC236}">
                <a16:creationId xmlns:a16="http://schemas.microsoft.com/office/drawing/2014/main" id="{390BB8A1-639A-454C-AC58-64C43A0AFB3D}"/>
              </a:ext>
            </a:extLst>
          </p:cNvPr>
          <p:cNvSpPr/>
          <p:nvPr/>
        </p:nvSpPr>
        <p:spPr>
          <a:xfrm>
            <a:off x="6678419" y="2988380"/>
            <a:ext cx="852676" cy="201323"/>
          </a:xfrm>
          <a:custGeom>
            <a:avLst/>
            <a:gdLst>
              <a:gd name="connsiteX0" fmla="*/ 129327 w 1136901"/>
              <a:gd name="connsiteY0" fmla="*/ 0 h 268430"/>
              <a:gd name="connsiteX1" fmla="*/ 119 w 1136901"/>
              <a:gd name="connsiteY1" fmla="*/ 119269 h 268430"/>
              <a:gd name="connsiteX2" fmla="*/ 149206 w 1136901"/>
              <a:gd name="connsiteY2" fmla="*/ 268356 h 268430"/>
              <a:gd name="connsiteX3" fmla="*/ 149206 w 1136901"/>
              <a:gd name="connsiteY3" fmla="*/ 99391 h 268430"/>
              <a:gd name="connsiteX4" fmla="*/ 1093423 w 1136901"/>
              <a:gd name="connsiteY4" fmla="*/ 109330 h 268430"/>
              <a:gd name="connsiteX5" fmla="*/ 994032 w 1136901"/>
              <a:gd name="connsiteY5" fmla="*/ 29817 h 268430"/>
              <a:gd name="connsiteX6" fmla="*/ 1133180 w 1136901"/>
              <a:gd name="connsiteY6" fmla="*/ 119269 h 268430"/>
              <a:gd name="connsiteX7" fmla="*/ 1053667 w 1136901"/>
              <a:gd name="connsiteY7" fmla="*/ 218661 h 2684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136901" h="268430">
                <a:moveTo>
                  <a:pt x="129327" y="0"/>
                </a:moveTo>
                <a:cubicBezTo>
                  <a:pt x="63066" y="37271"/>
                  <a:pt x="-3194" y="74543"/>
                  <a:pt x="119" y="119269"/>
                </a:cubicBezTo>
                <a:cubicBezTo>
                  <a:pt x="3432" y="163995"/>
                  <a:pt x="124358" y="271669"/>
                  <a:pt x="149206" y="268356"/>
                </a:cubicBezTo>
                <a:cubicBezTo>
                  <a:pt x="174054" y="265043"/>
                  <a:pt x="-8163" y="125895"/>
                  <a:pt x="149206" y="99391"/>
                </a:cubicBezTo>
                <a:cubicBezTo>
                  <a:pt x="306575" y="72887"/>
                  <a:pt x="952619" y="120926"/>
                  <a:pt x="1093423" y="109330"/>
                </a:cubicBezTo>
                <a:cubicBezTo>
                  <a:pt x="1234227" y="97734"/>
                  <a:pt x="987406" y="28161"/>
                  <a:pt x="994032" y="29817"/>
                </a:cubicBezTo>
                <a:cubicBezTo>
                  <a:pt x="1000658" y="31474"/>
                  <a:pt x="1123241" y="87795"/>
                  <a:pt x="1133180" y="119269"/>
                </a:cubicBezTo>
                <a:cubicBezTo>
                  <a:pt x="1143119" y="150743"/>
                  <a:pt x="1098393" y="184702"/>
                  <a:pt x="1053667" y="218661"/>
                </a:cubicBezTo>
              </a:path>
            </a:pathLst>
          </a:cu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sz="1350"/>
          </a:p>
        </p:txBody>
      </p:sp>
    </p:spTree>
    <p:extLst>
      <p:ext uri="{BB962C8B-B14F-4D97-AF65-F5344CB8AC3E}">
        <p14:creationId xmlns:p14="http://schemas.microsoft.com/office/powerpoint/2010/main" val="1187893929"/>
      </p:ext>
    </p:extLst>
  </p:cSld>
  <p:clrMapOvr>
    <a:masterClrMapping/>
  </p:clrMapOvr>
  <p:transition spd="med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BE0F06-BED1-CE43-8283-A48A7378A1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Malaysia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7A8E295E-E38D-FA43-BFDE-264C37AA79C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389616" y="1369219"/>
            <a:ext cx="6364768" cy="3263504"/>
          </a:xfrm>
        </p:spPr>
      </p:pic>
      <p:pic>
        <p:nvPicPr>
          <p:cNvPr id="6" name="Content Placeholder 4">
            <a:extLst>
              <a:ext uri="{FF2B5EF4-FFF2-40B4-BE49-F238E27FC236}">
                <a16:creationId xmlns:a16="http://schemas.microsoft.com/office/drawing/2014/main" id="{634777FC-A540-9A49-92E1-1BB5D7F8861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51916" y="162029"/>
            <a:ext cx="1634490" cy="1403384"/>
          </a:xfrm>
          <a:prstGeom prst="rect">
            <a:avLst/>
          </a:prstGeom>
        </p:spPr>
      </p:pic>
      <p:sp>
        <p:nvSpPr>
          <p:cNvPr id="8" name="Freeform 7">
            <a:extLst>
              <a:ext uri="{FF2B5EF4-FFF2-40B4-BE49-F238E27FC236}">
                <a16:creationId xmlns:a16="http://schemas.microsoft.com/office/drawing/2014/main" id="{D9D776EC-673C-C54C-A2B4-A6FA8F8800F1}"/>
              </a:ext>
            </a:extLst>
          </p:cNvPr>
          <p:cNvSpPr/>
          <p:nvPr/>
        </p:nvSpPr>
        <p:spPr>
          <a:xfrm>
            <a:off x="6750833" y="946702"/>
            <a:ext cx="710970" cy="710693"/>
          </a:xfrm>
          <a:custGeom>
            <a:avLst/>
            <a:gdLst>
              <a:gd name="connsiteX0" fmla="*/ 947960 w 947960"/>
              <a:gd name="connsiteY0" fmla="*/ 0 h 947590"/>
              <a:gd name="connsiteX1" fmla="*/ 63377 w 947960"/>
              <a:gd name="connsiteY1" fmla="*/ 924339 h 947590"/>
              <a:gd name="connsiteX2" fmla="*/ 73316 w 947960"/>
              <a:gd name="connsiteY2" fmla="*/ 665921 h 947590"/>
              <a:gd name="connsiteX3" fmla="*/ 13681 w 947960"/>
              <a:gd name="connsiteY3" fmla="*/ 944217 h 947590"/>
              <a:gd name="connsiteX4" fmla="*/ 371490 w 947960"/>
              <a:gd name="connsiteY4" fmla="*/ 795130 h 9475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47960" h="947590">
                <a:moveTo>
                  <a:pt x="947960" y="0"/>
                </a:moveTo>
                <a:cubicBezTo>
                  <a:pt x="578555" y="406676"/>
                  <a:pt x="209151" y="813352"/>
                  <a:pt x="63377" y="924339"/>
                </a:cubicBezTo>
                <a:cubicBezTo>
                  <a:pt x="-82397" y="1035326"/>
                  <a:pt x="81599" y="662608"/>
                  <a:pt x="73316" y="665921"/>
                </a:cubicBezTo>
                <a:cubicBezTo>
                  <a:pt x="65033" y="669234"/>
                  <a:pt x="-36015" y="922682"/>
                  <a:pt x="13681" y="944217"/>
                </a:cubicBezTo>
                <a:cubicBezTo>
                  <a:pt x="63377" y="965752"/>
                  <a:pt x="217433" y="880441"/>
                  <a:pt x="371490" y="795130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sz="135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2C96EE2-711E-894E-BFF3-CE5D82D33BE2}"/>
              </a:ext>
            </a:extLst>
          </p:cNvPr>
          <p:cNvSpPr txBox="1"/>
          <p:nvPr/>
        </p:nvSpPr>
        <p:spPr>
          <a:xfrm>
            <a:off x="5926207" y="3570632"/>
            <a:ext cx="635110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sz="1350" dirty="0">
                <a:solidFill>
                  <a:srgbClr val="0070C0"/>
                </a:solidFill>
                <a:latin typeface="AhnbergHand" pitchFamily="2" charset="0"/>
              </a:rPr>
              <a:t>2019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0F2371F-83EF-484B-B879-8C14637920AD}"/>
              </a:ext>
            </a:extLst>
          </p:cNvPr>
          <p:cNvSpPr txBox="1"/>
          <p:nvPr/>
        </p:nvSpPr>
        <p:spPr>
          <a:xfrm>
            <a:off x="6810745" y="3235186"/>
            <a:ext cx="697627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sz="1350" dirty="0">
                <a:solidFill>
                  <a:srgbClr val="FF0000"/>
                </a:solidFill>
                <a:latin typeface="AhnbergHand" pitchFamily="2" charset="0"/>
              </a:rPr>
              <a:t>2020</a:t>
            </a:r>
          </a:p>
        </p:txBody>
      </p:sp>
      <p:sp>
        <p:nvSpPr>
          <p:cNvPr id="10" name="Freeform 9">
            <a:extLst>
              <a:ext uri="{FF2B5EF4-FFF2-40B4-BE49-F238E27FC236}">
                <a16:creationId xmlns:a16="http://schemas.microsoft.com/office/drawing/2014/main" id="{EF585ED0-DD9C-C14C-801F-D39B2923464D}"/>
              </a:ext>
            </a:extLst>
          </p:cNvPr>
          <p:cNvSpPr/>
          <p:nvPr/>
        </p:nvSpPr>
        <p:spPr>
          <a:xfrm>
            <a:off x="5793939" y="3315184"/>
            <a:ext cx="852676" cy="201323"/>
          </a:xfrm>
          <a:custGeom>
            <a:avLst/>
            <a:gdLst>
              <a:gd name="connsiteX0" fmla="*/ 129327 w 1136901"/>
              <a:gd name="connsiteY0" fmla="*/ 0 h 268430"/>
              <a:gd name="connsiteX1" fmla="*/ 119 w 1136901"/>
              <a:gd name="connsiteY1" fmla="*/ 119269 h 268430"/>
              <a:gd name="connsiteX2" fmla="*/ 149206 w 1136901"/>
              <a:gd name="connsiteY2" fmla="*/ 268356 h 268430"/>
              <a:gd name="connsiteX3" fmla="*/ 149206 w 1136901"/>
              <a:gd name="connsiteY3" fmla="*/ 99391 h 268430"/>
              <a:gd name="connsiteX4" fmla="*/ 1093423 w 1136901"/>
              <a:gd name="connsiteY4" fmla="*/ 109330 h 268430"/>
              <a:gd name="connsiteX5" fmla="*/ 994032 w 1136901"/>
              <a:gd name="connsiteY5" fmla="*/ 29817 h 268430"/>
              <a:gd name="connsiteX6" fmla="*/ 1133180 w 1136901"/>
              <a:gd name="connsiteY6" fmla="*/ 119269 h 268430"/>
              <a:gd name="connsiteX7" fmla="*/ 1053667 w 1136901"/>
              <a:gd name="connsiteY7" fmla="*/ 218661 h 2684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136901" h="268430">
                <a:moveTo>
                  <a:pt x="129327" y="0"/>
                </a:moveTo>
                <a:cubicBezTo>
                  <a:pt x="63066" y="37271"/>
                  <a:pt x="-3194" y="74543"/>
                  <a:pt x="119" y="119269"/>
                </a:cubicBezTo>
                <a:cubicBezTo>
                  <a:pt x="3432" y="163995"/>
                  <a:pt x="124358" y="271669"/>
                  <a:pt x="149206" y="268356"/>
                </a:cubicBezTo>
                <a:cubicBezTo>
                  <a:pt x="174054" y="265043"/>
                  <a:pt x="-8163" y="125895"/>
                  <a:pt x="149206" y="99391"/>
                </a:cubicBezTo>
                <a:cubicBezTo>
                  <a:pt x="306575" y="72887"/>
                  <a:pt x="952619" y="120926"/>
                  <a:pt x="1093423" y="109330"/>
                </a:cubicBezTo>
                <a:cubicBezTo>
                  <a:pt x="1234227" y="97734"/>
                  <a:pt x="987406" y="28161"/>
                  <a:pt x="994032" y="29817"/>
                </a:cubicBezTo>
                <a:cubicBezTo>
                  <a:pt x="1000658" y="31474"/>
                  <a:pt x="1123241" y="87795"/>
                  <a:pt x="1133180" y="119269"/>
                </a:cubicBezTo>
                <a:cubicBezTo>
                  <a:pt x="1143119" y="150743"/>
                  <a:pt x="1098393" y="184702"/>
                  <a:pt x="1053667" y="218661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sz="1350"/>
          </a:p>
        </p:txBody>
      </p:sp>
      <p:sp>
        <p:nvSpPr>
          <p:cNvPr id="11" name="Freeform 10">
            <a:extLst>
              <a:ext uri="{FF2B5EF4-FFF2-40B4-BE49-F238E27FC236}">
                <a16:creationId xmlns:a16="http://schemas.microsoft.com/office/drawing/2014/main" id="{1287D353-641E-F04F-B7B5-A00BE52A2FBA}"/>
              </a:ext>
            </a:extLst>
          </p:cNvPr>
          <p:cNvSpPr/>
          <p:nvPr/>
        </p:nvSpPr>
        <p:spPr>
          <a:xfrm>
            <a:off x="6646615" y="2988380"/>
            <a:ext cx="852676" cy="201323"/>
          </a:xfrm>
          <a:custGeom>
            <a:avLst/>
            <a:gdLst>
              <a:gd name="connsiteX0" fmla="*/ 129327 w 1136901"/>
              <a:gd name="connsiteY0" fmla="*/ 0 h 268430"/>
              <a:gd name="connsiteX1" fmla="*/ 119 w 1136901"/>
              <a:gd name="connsiteY1" fmla="*/ 119269 h 268430"/>
              <a:gd name="connsiteX2" fmla="*/ 149206 w 1136901"/>
              <a:gd name="connsiteY2" fmla="*/ 268356 h 268430"/>
              <a:gd name="connsiteX3" fmla="*/ 149206 w 1136901"/>
              <a:gd name="connsiteY3" fmla="*/ 99391 h 268430"/>
              <a:gd name="connsiteX4" fmla="*/ 1093423 w 1136901"/>
              <a:gd name="connsiteY4" fmla="*/ 109330 h 268430"/>
              <a:gd name="connsiteX5" fmla="*/ 994032 w 1136901"/>
              <a:gd name="connsiteY5" fmla="*/ 29817 h 268430"/>
              <a:gd name="connsiteX6" fmla="*/ 1133180 w 1136901"/>
              <a:gd name="connsiteY6" fmla="*/ 119269 h 268430"/>
              <a:gd name="connsiteX7" fmla="*/ 1053667 w 1136901"/>
              <a:gd name="connsiteY7" fmla="*/ 218661 h 2684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136901" h="268430">
                <a:moveTo>
                  <a:pt x="129327" y="0"/>
                </a:moveTo>
                <a:cubicBezTo>
                  <a:pt x="63066" y="37271"/>
                  <a:pt x="-3194" y="74543"/>
                  <a:pt x="119" y="119269"/>
                </a:cubicBezTo>
                <a:cubicBezTo>
                  <a:pt x="3432" y="163995"/>
                  <a:pt x="124358" y="271669"/>
                  <a:pt x="149206" y="268356"/>
                </a:cubicBezTo>
                <a:cubicBezTo>
                  <a:pt x="174054" y="265043"/>
                  <a:pt x="-8163" y="125895"/>
                  <a:pt x="149206" y="99391"/>
                </a:cubicBezTo>
                <a:cubicBezTo>
                  <a:pt x="306575" y="72887"/>
                  <a:pt x="952619" y="120926"/>
                  <a:pt x="1093423" y="109330"/>
                </a:cubicBezTo>
                <a:cubicBezTo>
                  <a:pt x="1234227" y="97734"/>
                  <a:pt x="987406" y="28161"/>
                  <a:pt x="994032" y="29817"/>
                </a:cubicBezTo>
                <a:cubicBezTo>
                  <a:pt x="1000658" y="31474"/>
                  <a:pt x="1123241" y="87795"/>
                  <a:pt x="1133180" y="119269"/>
                </a:cubicBezTo>
                <a:cubicBezTo>
                  <a:pt x="1143119" y="150743"/>
                  <a:pt x="1098393" y="184702"/>
                  <a:pt x="1053667" y="218661"/>
                </a:cubicBezTo>
              </a:path>
            </a:pathLst>
          </a:cu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sz="1350"/>
          </a:p>
        </p:txBody>
      </p:sp>
    </p:spTree>
    <p:extLst>
      <p:ext uri="{BB962C8B-B14F-4D97-AF65-F5344CB8AC3E}">
        <p14:creationId xmlns:p14="http://schemas.microsoft.com/office/powerpoint/2010/main" val="3772911008"/>
      </p:ext>
    </p:extLst>
  </p:cSld>
  <p:clrMapOvr>
    <a:masterClrMapping/>
  </p:clrMapOvr>
  <p:transition spd="med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E52D25-8AFC-B743-B984-0919DC4B40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Philippines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B855004D-4589-2C46-9F6C-5ABC69E0CD9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386496" y="1369219"/>
            <a:ext cx="6371008" cy="3263504"/>
          </a:xfrm>
        </p:spPr>
      </p:pic>
      <p:pic>
        <p:nvPicPr>
          <p:cNvPr id="6" name="Content Placeholder 4">
            <a:extLst>
              <a:ext uri="{FF2B5EF4-FFF2-40B4-BE49-F238E27FC236}">
                <a16:creationId xmlns:a16="http://schemas.microsoft.com/office/drawing/2014/main" id="{B3F9E2E1-EDD8-4849-B318-889287C3ADE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51916" y="162029"/>
            <a:ext cx="1634490" cy="1403384"/>
          </a:xfrm>
          <a:prstGeom prst="rect">
            <a:avLst/>
          </a:prstGeom>
        </p:spPr>
      </p:pic>
      <p:sp>
        <p:nvSpPr>
          <p:cNvPr id="7" name="Freeform 6">
            <a:extLst>
              <a:ext uri="{FF2B5EF4-FFF2-40B4-BE49-F238E27FC236}">
                <a16:creationId xmlns:a16="http://schemas.microsoft.com/office/drawing/2014/main" id="{B5A2C7B8-59B4-E346-91CF-705A27DFFD68}"/>
              </a:ext>
            </a:extLst>
          </p:cNvPr>
          <p:cNvSpPr/>
          <p:nvPr/>
        </p:nvSpPr>
        <p:spPr>
          <a:xfrm>
            <a:off x="6528335" y="822009"/>
            <a:ext cx="1559633" cy="844607"/>
          </a:xfrm>
          <a:custGeom>
            <a:avLst/>
            <a:gdLst>
              <a:gd name="connsiteX0" fmla="*/ 2079510 w 2079510"/>
              <a:gd name="connsiteY0" fmla="*/ 0 h 1126143"/>
              <a:gd name="connsiteX1" fmla="*/ 1652127 w 2079510"/>
              <a:gd name="connsiteY1" fmla="*/ 99392 h 1126143"/>
              <a:gd name="connsiteX2" fmla="*/ 727788 w 2079510"/>
              <a:gd name="connsiteY2" fmla="*/ 357809 h 1126143"/>
              <a:gd name="connsiteX3" fmla="*/ 141379 w 2079510"/>
              <a:gd name="connsiteY3" fmla="*/ 1113183 h 1126143"/>
              <a:gd name="connsiteX4" fmla="*/ 2232 w 2079510"/>
              <a:gd name="connsiteY4" fmla="*/ 854766 h 1126143"/>
              <a:gd name="connsiteX5" fmla="*/ 101623 w 2079510"/>
              <a:gd name="connsiteY5" fmla="*/ 1113183 h 1126143"/>
              <a:gd name="connsiteX6" fmla="*/ 628397 w 2079510"/>
              <a:gd name="connsiteY6" fmla="*/ 944218 h 11261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079510" h="1126143">
                <a:moveTo>
                  <a:pt x="2079510" y="0"/>
                </a:moveTo>
                <a:cubicBezTo>
                  <a:pt x="1978462" y="19878"/>
                  <a:pt x="1877414" y="39757"/>
                  <a:pt x="1652127" y="99392"/>
                </a:cubicBezTo>
                <a:cubicBezTo>
                  <a:pt x="1426840" y="159027"/>
                  <a:pt x="979579" y="188844"/>
                  <a:pt x="727788" y="357809"/>
                </a:cubicBezTo>
                <a:cubicBezTo>
                  <a:pt x="475997" y="526774"/>
                  <a:pt x="262305" y="1030357"/>
                  <a:pt x="141379" y="1113183"/>
                </a:cubicBezTo>
                <a:cubicBezTo>
                  <a:pt x="20453" y="1196009"/>
                  <a:pt x="8858" y="854766"/>
                  <a:pt x="2232" y="854766"/>
                </a:cubicBezTo>
                <a:cubicBezTo>
                  <a:pt x="-4394" y="854766"/>
                  <a:pt x="-2738" y="1098274"/>
                  <a:pt x="101623" y="1113183"/>
                </a:cubicBezTo>
                <a:cubicBezTo>
                  <a:pt x="205984" y="1128092"/>
                  <a:pt x="417190" y="1036155"/>
                  <a:pt x="628397" y="944218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sz="135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9A6EF1C-CDA5-1B49-852D-AD47E819F868}"/>
              </a:ext>
            </a:extLst>
          </p:cNvPr>
          <p:cNvSpPr txBox="1"/>
          <p:nvPr/>
        </p:nvSpPr>
        <p:spPr>
          <a:xfrm>
            <a:off x="5950060" y="3570632"/>
            <a:ext cx="635110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sz="1350" dirty="0">
                <a:solidFill>
                  <a:srgbClr val="0070C0"/>
                </a:solidFill>
                <a:latin typeface="AhnbergHand" pitchFamily="2" charset="0"/>
              </a:rPr>
              <a:t>2019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CA32403-7F40-3E41-9D26-0900DB17380B}"/>
              </a:ext>
            </a:extLst>
          </p:cNvPr>
          <p:cNvSpPr txBox="1"/>
          <p:nvPr/>
        </p:nvSpPr>
        <p:spPr>
          <a:xfrm>
            <a:off x="6834598" y="3235186"/>
            <a:ext cx="697627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sz="1350" dirty="0">
                <a:solidFill>
                  <a:srgbClr val="FF0000"/>
                </a:solidFill>
                <a:latin typeface="AhnbergHand" pitchFamily="2" charset="0"/>
              </a:rPr>
              <a:t>2020</a:t>
            </a:r>
          </a:p>
        </p:txBody>
      </p:sp>
      <p:sp>
        <p:nvSpPr>
          <p:cNvPr id="10" name="Freeform 9">
            <a:extLst>
              <a:ext uri="{FF2B5EF4-FFF2-40B4-BE49-F238E27FC236}">
                <a16:creationId xmlns:a16="http://schemas.microsoft.com/office/drawing/2014/main" id="{4901EC1D-C2B5-3F45-9C17-9CD8CC29AA2A}"/>
              </a:ext>
            </a:extLst>
          </p:cNvPr>
          <p:cNvSpPr/>
          <p:nvPr/>
        </p:nvSpPr>
        <p:spPr>
          <a:xfrm>
            <a:off x="5817792" y="3315184"/>
            <a:ext cx="852676" cy="201323"/>
          </a:xfrm>
          <a:custGeom>
            <a:avLst/>
            <a:gdLst>
              <a:gd name="connsiteX0" fmla="*/ 129327 w 1136901"/>
              <a:gd name="connsiteY0" fmla="*/ 0 h 268430"/>
              <a:gd name="connsiteX1" fmla="*/ 119 w 1136901"/>
              <a:gd name="connsiteY1" fmla="*/ 119269 h 268430"/>
              <a:gd name="connsiteX2" fmla="*/ 149206 w 1136901"/>
              <a:gd name="connsiteY2" fmla="*/ 268356 h 268430"/>
              <a:gd name="connsiteX3" fmla="*/ 149206 w 1136901"/>
              <a:gd name="connsiteY3" fmla="*/ 99391 h 268430"/>
              <a:gd name="connsiteX4" fmla="*/ 1093423 w 1136901"/>
              <a:gd name="connsiteY4" fmla="*/ 109330 h 268430"/>
              <a:gd name="connsiteX5" fmla="*/ 994032 w 1136901"/>
              <a:gd name="connsiteY5" fmla="*/ 29817 h 268430"/>
              <a:gd name="connsiteX6" fmla="*/ 1133180 w 1136901"/>
              <a:gd name="connsiteY6" fmla="*/ 119269 h 268430"/>
              <a:gd name="connsiteX7" fmla="*/ 1053667 w 1136901"/>
              <a:gd name="connsiteY7" fmla="*/ 218661 h 2684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136901" h="268430">
                <a:moveTo>
                  <a:pt x="129327" y="0"/>
                </a:moveTo>
                <a:cubicBezTo>
                  <a:pt x="63066" y="37271"/>
                  <a:pt x="-3194" y="74543"/>
                  <a:pt x="119" y="119269"/>
                </a:cubicBezTo>
                <a:cubicBezTo>
                  <a:pt x="3432" y="163995"/>
                  <a:pt x="124358" y="271669"/>
                  <a:pt x="149206" y="268356"/>
                </a:cubicBezTo>
                <a:cubicBezTo>
                  <a:pt x="174054" y="265043"/>
                  <a:pt x="-8163" y="125895"/>
                  <a:pt x="149206" y="99391"/>
                </a:cubicBezTo>
                <a:cubicBezTo>
                  <a:pt x="306575" y="72887"/>
                  <a:pt x="952619" y="120926"/>
                  <a:pt x="1093423" y="109330"/>
                </a:cubicBezTo>
                <a:cubicBezTo>
                  <a:pt x="1234227" y="97734"/>
                  <a:pt x="987406" y="28161"/>
                  <a:pt x="994032" y="29817"/>
                </a:cubicBezTo>
                <a:cubicBezTo>
                  <a:pt x="1000658" y="31474"/>
                  <a:pt x="1123241" y="87795"/>
                  <a:pt x="1133180" y="119269"/>
                </a:cubicBezTo>
                <a:cubicBezTo>
                  <a:pt x="1143119" y="150743"/>
                  <a:pt x="1098393" y="184702"/>
                  <a:pt x="1053667" y="218661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sz="1350"/>
          </a:p>
        </p:txBody>
      </p:sp>
      <p:sp>
        <p:nvSpPr>
          <p:cNvPr id="11" name="Freeform 10">
            <a:extLst>
              <a:ext uri="{FF2B5EF4-FFF2-40B4-BE49-F238E27FC236}">
                <a16:creationId xmlns:a16="http://schemas.microsoft.com/office/drawing/2014/main" id="{E8A8A655-3157-874E-9438-56480FD7DD19}"/>
              </a:ext>
            </a:extLst>
          </p:cNvPr>
          <p:cNvSpPr/>
          <p:nvPr/>
        </p:nvSpPr>
        <p:spPr>
          <a:xfrm>
            <a:off x="6670468" y="2988380"/>
            <a:ext cx="852676" cy="201323"/>
          </a:xfrm>
          <a:custGeom>
            <a:avLst/>
            <a:gdLst>
              <a:gd name="connsiteX0" fmla="*/ 129327 w 1136901"/>
              <a:gd name="connsiteY0" fmla="*/ 0 h 268430"/>
              <a:gd name="connsiteX1" fmla="*/ 119 w 1136901"/>
              <a:gd name="connsiteY1" fmla="*/ 119269 h 268430"/>
              <a:gd name="connsiteX2" fmla="*/ 149206 w 1136901"/>
              <a:gd name="connsiteY2" fmla="*/ 268356 h 268430"/>
              <a:gd name="connsiteX3" fmla="*/ 149206 w 1136901"/>
              <a:gd name="connsiteY3" fmla="*/ 99391 h 268430"/>
              <a:gd name="connsiteX4" fmla="*/ 1093423 w 1136901"/>
              <a:gd name="connsiteY4" fmla="*/ 109330 h 268430"/>
              <a:gd name="connsiteX5" fmla="*/ 994032 w 1136901"/>
              <a:gd name="connsiteY5" fmla="*/ 29817 h 268430"/>
              <a:gd name="connsiteX6" fmla="*/ 1133180 w 1136901"/>
              <a:gd name="connsiteY6" fmla="*/ 119269 h 268430"/>
              <a:gd name="connsiteX7" fmla="*/ 1053667 w 1136901"/>
              <a:gd name="connsiteY7" fmla="*/ 218661 h 2684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136901" h="268430">
                <a:moveTo>
                  <a:pt x="129327" y="0"/>
                </a:moveTo>
                <a:cubicBezTo>
                  <a:pt x="63066" y="37271"/>
                  <a:pt x="-3194" y="74543"/>
                  <a:pt x="119" y="119269"/>
                </a:cubicBezTo>
                <a:cubicBezTo>
                  <a:pt x="3432" y="163995"/>
                  <a:pt x="124358" y="271669"/>
                  <a:pt x="149206" y="268356"/>
                </a:cubicBezTo>
                <a:cubicBezTo>
                  <a:pt x="174054" y="265043"/>
                  <a:pt x="-8163" y="125895"/>
                  <a:pt x="149206" y="99391"/>
                </a:cubicBezTo>
                <a:cubicBezTo>
                  <a:pt x="306575" y="72887"/>
                  <a:pt x="952619" y="120926"/>
                  <a:pt x="1093423" y="109330"/>
                </a:cubicBezTo>
                <a:cubicBezTo>
                  <a:pt x="1234227" y="97734"/>
                  <a:pt x="987406" y="28161"/>
                  <a:pt x="994032" y="29817"/>
                </a:cubicBezTo>
                <a:cubicBezTo>
                  <a:pt x="1000658" y="31474"/>
                  <a:pt x="1123241" y="87795"/>
                  <a:pt x="1133180" y="119269"/>
                </a:cubicBezTo>
                <a:cubicBezTo>
                  <a:pt x="1143119" y="150743"/>
                  <a:pt x="1098393" y="184702"/>
                  <a:pt x="1053667" y="218661"/>
                </a:cubicBezTo>
              </a:path>
            </a:pathLst>
          </a:cu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sz="1350"/>
          </a:p>
        </p:txBody>
      </p:sp>
    </p:spTree>
    <p:extLst>
      <p:ext uri="{BB962C8B-B14F-4D97-AF65-F5344CB8AC3E}">
        <p14:creationId xmlns:p14="http://schemas.microsoft.com/office/powerpoint/2010/main" val="3539746911"/>
      </p:ext>
    </p:extLst>
  </p:cSld>
  <p:clrMapOvr>
    <a:masterClrMapping/>
  </p:clrMapOvr>
  <p:transition spd="med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31E4F1-02C8-E048-AB38-F89BD68355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Western Asia / Middle East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0D46ED4F-70A3-9F4F-B3C5-BD4924D0F7D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760306" y="1369219"/>
            <a:ext cx="3623388" cy="3263504"/>
          </a:xfrm>
        </p:spPr>
      </p:pic>
    </p:spTree>
    <p:extLst>
      <p:ext uri="{BB962C8B-B14F-4D97-AF65-F5344CB8AC3E}">
        <p14:creationId xmlns:p14="http://schemas.microsoft.com/office/powerpoint/2010/main" val="3128881155"/>
      </p:ext>
    </p:extLst>
  </p:cSld>
  <p:clrMapOvr>
    <a:masterClrMapping/>
  </p:clrMapOvr>
  <p:transition spd="med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DBF64D-4F7E-634A-A74A-DA31B125FA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Saudi Arabia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71F2040E-44A1-5E4F-A1B9-66B4C7D2AA2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330894" y="1369219"/>
            <a:ext cx="6482213" cy="3263504"/>
          </a:xfrm>
        </p:spPr>
      </p:pic>
      <p:pic>
        <p:nvPicPr>
          <p:cNvPr id="6" name="Content Placeholder 4">
            <a:extLst>
              <a:ext uri="{FF2B5EF4-FFF2-40B4-BE49-F238E27FC236}">
                <a16:creationId xmlns:a16="http://schemas.microsoft.com/office/drawing/2014/main" id="{D0C4A1B2-0FE0-4F41-B231-5D8FAD97ED3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52003" y="136120"/>
            <a:ext cx="1409628" cy="1269620"/>
          </a:xfrm>
          <a:prstGeom prst="rect">
            <a:avLst/>
          </a:prstGeom>
        </p:spPr>
      </p:pic>
      <p:sp>
        <p:nvSpPr>
          <p:cNvPr id="7" name="Freeform 6">
            <a:extLst>
              <a:ext uri="{FF2B5EF4-FFF2-40B4-BE49-F238E27FC236}">
                <a16:creationId xmlns:a16="http://schemas.microsoft.com/office/drawing/2014/main" id="{0664D993-BB9D-5541-ADCC-4EB87206E2CF}"/>
              </a:ext>
            </a:extLst>
          </p:cNvPr>
          <p:cNvSpPr/>
          <p:nvPr/>
        </p:nvSpPr>
        <p:spPr>
          <a:xfrm>
            <a:off x="6029600" y="939248"/>
            <a:ext cx="1886918" cy="711336"/>
          </a:xfrm>
          <a:custGeom>
            <a:avLst/>
            <a:gdLst>
              <a:gd name="connsiteX0" fmla="*/ 2515890 w 2515890"/>
              <a:gd name="connsiteY0" fmla="*/ 0 h 948448"/>
              <a:gd name="connsiteX1" fmla="*/ 995203 w 2515890"/>
              <a:gd name="connsiteY1" fmla="*/ 327992 h 948448"/>
              <a:gd name="connsiteX2" fmla="*/ 60924 w 2515890"/>
              <a:gd name="connsiteY2" fmla="*/ 934279 h 948448"/>
              <a:gd name="connsiteX3" fmla="*/ 100681 w 2515890"/>
              <a:gd name="connsiteY3" fmla="*/ 765313 h 948448"/>
              <a:gd name="connsiteX4" fmla="*/ 11229 w 2515890"/>
              <a:gd name="connsiteY4" fmla="*/ 944218 h 948448"/>
              <a:gd name="connsiteX5" fmla="*/ 398855 w 2515890"/>
              <a:gd name="connsiteY5" fmla="*/ 874644 h 9484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515890" h="948448">
                <a:moveTo>
                  <a:pt x="2515890" y="0"/>
                </a:moveTo>
                <a:cubicBezTo>
                  <a:pt x="1960127" y="86139"/>
                  <a:pt x="1404364" y="172279"/>
                  <a:pt x="995203" y="327992"/>
                </a:cubicBezTo>
                <a:cubicBezTo>
                  <a:pt x="586042" y="483705"/>
                  <a:pt x="210011" y="861392"/>
                  <a:pt x="60924" y="934279"/>
                </a:cubicBezTo>
                <a:cubicBezTo>
                  <a:pt x="-88163" y="1007166"/>
                  <a:pt x="108963" y="763657"/>
                  <a:pt x="100681" y="765313"/>
                </a:cubicBezTo>
                <a:cubicBezTo>
                  <a:pt x="92399" y="766969"/>
                  <a:pt x="-38467" y="925996"/>
                  <a:pt x="11229" y="944218"/>
                </a:cubicBezTo>
                <a:cubicBezTo>
                  <a:pt x="60925" y="962440"/>
                  <a:pt x="229890" y="918542"/>
                  <a:pt x="398855" y="874644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sz="135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60D215F-78DF-8840-9D5D-BBD98A7EBAEC}"/>
              </a:ext>
            </a:extLst>
          </p:cNvPr>
          <p:cNvSpPr txBox="1"/>
          <p:nvPr/>
        </p:nvSpPr>
        <p:spPr>
          <a:xfrm>
            <a:off x="6021619" y="2950429"/>
            <a:ext cx="635110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sz="1350" dirty="0">
                <a:solidFill>
                  <a:srgbClr val="0070C0"/>
                </a:solidFill>
                <a:latin typeface="AhnbergHand" pitchFamily="2" charset="0"/>
              </a:rPr>
              <a:t>2019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6969B7A-5939-8348-8B37-D7746EF3F07F}"/>
              </a:ext>
            </a:extLst>
          </p:cNvPr>
          <p:cNvSpPr txBox="1"/>
          <p:nvPr/>
        </p:nvSpPr>
        <p:spPr>
          <a:xfrm>
            <a:off x="6906157" y="2614983"/>
            <a:ext cx="697627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sz="1350" dirty="0">
                <a:solidFill>
                  <a:srgbClr val="FF0000"/>
                </a:solidFill>
                <a:latin typeface="AhnbergHand" pitchFamily="2" charset="0"/>
              </a:rPr>
              <a:t>2020</a:t>
            </a:r>
          </a:p>
        </p:txBody>
      </p:sp>
      <p:sp>
        <p:nvSpPr>
          <p:cNvPr id="10" name="Freeform 9">
            <a:extLst>
              <a:ext uri="{FF2B5EF4-FFF2-40B4-BE49-F238E27FC236}">
                <a16:creationId xmlns:a16="http://schemas.microsoft.com/office/drawing/2014/main" id="{EA09B553-E5B1-DF43-B928-A8E8B6C29F72}"/>
              </a:ext>
            </a:extLst>
          </p:cNvPr>
          <p:cNvSpPr/>
          <p:nvPr/>
        </p:nvSpPr>
        <p:spPr>
          <a:xfrm>
            <a:off x="5889351" y="2694981"/>
            <a:ext cx="852676" cy="201323"/>
          </a:xfrm>
          <a:custGeom>
            <a:avLst/>
            <a:gdLst>
              <a:gd name="connsiteX0" fmla="*/ 129327 w 1136901"/>
              <a:gd name="connsiteY0" fmla="*/ 0 h 268430"/>
              <a:gd name="connsiteX1" fmla="*/ 119 w 1136901"/>
              <a:gd name="connsiteY1" fmla="*/ 119269 h 268430"/>
              <a:gd name="connsiteX2" fmla="*/ 149206 w 1136901"/>
              <a:gd name="connsiteY2" fmla="*/ 268356 h 268430"/>
              <a:gd name="connsiteX3" fmla="*/ 149206 w 1136901"/>
              <a:gd name="connsiteY3" fmla="*/ 99391 h 268430"/>
              <a:gd name="connsiteX4" fmla="*/ 1093423 w 1136901"/>
              <a:gd name="connsiteY4" fmla="*/ 109330 h 268430"/>
              <a:gd name="connsiteX5" fmla="*/ 994032 w 1136901"/>
              <a:gd name="connsiteY5" fmla="*/ 29817 h 268430"/>
              <a:gd name="connsiteX6" fmla="*/ 1133180 w 1136901"/>
              <a:gd name="connsiteY6" fmla="*/ 119269 h 268430"/>
              <a:gd name="connsiteX7" fmla="*/ 1053667 w 1136901"/>
              <a:gd name="connsiteY7" fmla="*/ 218661 h 2684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136901" h="268430">
                <a:moveTo>
                  <a:pt x="129327" y="0"/>
                </a:moveTo>
                <a:cubicBezTo>
                  <a:pt x="63066" y="37271"/>
                  <a:pt x="-3194" y="74543"/>
                  <a:pt x="119" y="119269"/>
                </a:cubicBezTo>
                <a:cubicBezTo>
                  <a:pt x="3432" y="163995"/>
                  <a:pt x="124358" y="271669"/>
                  <a:pt x="149206" y="268356"/>
                </a:cubicBezTo>
                <a:cubicBezTo>
                  <a:pt x="174054" y="265043"/>
                  <a:pt x="-8163" y="125895"/>
                  <a:pt x="149206" y="99391"/>
                </a:cubicBezTo>
                <a:cubicBezTo>
                  <a:pt x="306575" y="72887"/>
                  <a:pt x="952619" y="120926"/>
                  <a:pt x="1093423" y="109330"/>
                </a:cubicBezTo>
                <a:cubicBezTo>
                  <a:pt x="1234227" y="97734"/>
                  <a:pt x="987406" y="28161"/>
                  <a:pt x="994032" y="29817"/>
                </a:cubicBezTo>
                <a:cubicBezTo>
                  <a:pt x="1000658" y="31474"/>
                  <a:pt x="1123241" y="87795"/>
                  <a:pt x="1133180" y="119269"/>
                </a:cubicBezTo>
                <a:cubicBezTo>
                  <a:pt x="1143119" y="150743"/>
                  <a:pt x="1098393" y="184702"/>
                  <a:pt x="1053667" y="218661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sz="1350"/>
          </a:p>
        </p:txBody>
      </p:sp>
      <p:sp>
        <p:nvSpPr>
          <p:cNvPr id="11" name="Freeform 10">
            <a:extLst>
              <a:ext uri="{FF2B5EF4-FFF2-40B4-BE49-F238E27FC236}">
                <a16:creationId xmlns:a16="http://schemas.microsoft.com/office/drawing/2014/main" id="{1A59133D-FD95-C541-8CC2-D63F9DB8D9ED}"/>
              </a:ext>
            </a:extLst>
          </p:cNvPr>
          <p:cNvSpPr/>
          <p:nvPr/>
        </p:nvSpPr>
        <p:spPr>
          <a:xfrm>
            <a:off x="6742027" y="2368177"/>
            <a:ext cx="852676" cy="201323"/>
          </a:xfrm>
          <a:custGeom>
            <a:avLst/>
            <a:gdLst>
              <a:gd name="connsiteX0" fmla="*/ 129327 w 1136901"/>
              <a:gd name="connsiteY0" fmla="*/ 0 h 268430"/>
              <a:gd name="connsiteX1" fmla="*/ 119 w 1136901"/>
              <a:gd name="connsiteY1" fmla="*/ 119269 h 268430"/>
              <a:gd name="connsiteX2" fmla="*/ 149206 w 1136901"/>
              <a:gd name="connsiteY2" fmla="*/ 268356 h 268430"/>
              <a:gd name="connsiteX3" fmla="*/ 149206 w 1136901"/>
              <a:gd name="connsiteY3" fmla="*/ 99391 h 268430"/>
              <a:gd name="connsiteX4" fmla="*/ 1093423 w 1136901"/>
              <a:gd name="connsiteY4" fmla="*/ 109330 h 268430"/>
              <a:gd name="connsiteX5" fmla="*/ 994032 w 1136901"/>
              <a:gd name="connsiteY5" fmla="*/ 29817 h 268430"/>
              <a:gd name="connsiteX6" fmla="*/ 1133180 w 1136901"/>
              <a:gd name="connsiteY6" fmla="*/ 119269 h 268430"/>
              <a:gd name="connsiteX7" fmla="*/ 1053667 w 1136901"/>
              <a:gd name="connsiteY7" fmla="*/ 218661 h 2684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136901" h="268430">
                <a:moveTo>
                  <a:pt x="129327" y="0"/>
                </a:moveTo>
                <a:cubicBezTo>
                  <a:pt x="63066" y="37271"/>
                  <a:pt x="-3194" y="74543"/>
                  <a:pt x="119" y="119269"/>
                </a:cubicBezTo>
                <a:cubicBezTo>
                  <a:pt x="3432" y="163995"/>
                  <a:pt x="124358" y="271669"/>
                  <a:pt x="149206" y="268356"/>
                </a:cubicBezTo>
                <a:cubicBezTo>
                  <a:pt x="174054" y="265043"/>
                  <a:pt x="-8163" y="125895"/>
                  <a:pt x="149206" y="99391"/>
                </a:cubicBezTo>
                <a:cubicBezTo>
                  <a:pt x="306575" y="72887"/>
                  <a:pt x="952619" y="120926"/>
                  <a:pt x="1093423" y="109330"/>
                </a:cubicBezTo>
                <a:cubicBezTo>
                  <a:pt x="1234227" y="97734"/>
                  <a:pt x="987406" y="28161"/>
                  <a:pt x="994032" y="29817"/>
                </a:cubicBezTo>
                <a:cubicBezTo>
                  <a:pt x="1000658" y="31474"/>
                  <a:pt x="1123241" y="87795"/>
                  <a:pt x="1133180" y="119269"/>
                </a:cubicBezTo>
                <a:cubicBezTo>
                  <a:pt x="1143119" y="150743"/>
                  <a:pt x="1098393" y="184702"/>
                  <a:pt x="1053667" y="218661"/>
                </a:cubicBezTo>
              </a:path>
            </a:pathLst>
          </a:cu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sz="1350"/>
          </a:p>
        </p:txBody>
      </p:sp>
    </p:spTree>
    <p:extLst>
      <p:ext uri="{BB962C8B-B14F-4D97-AF65-F5344CB8AC3E}">
        <p14:creationId xmlns:p14="http://schemas.microsoft.com/office/powerpoint/2010/main" val="3744706613"/>
      </p:ext>
    </p:extLst>
  </p:cSld>
  <p:clrMapOvr>
    <a:masterClrMapping/>
  </p:clrMapOvr>
  <p:transition spd="med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08B0DF-E732-324A-92DA-231AFD23FC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United Arab Emirates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6B20D130-BBE9-564D-BA8B-D0DEF4BA9EE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371621" y="1369219"/>
            <a:ext cx="6400759" cy="3263504"/>
          </a:xfrm>
        </p:spPr>
      </p:pic>
      <p:pic>
        <p:nvPicPr>
          <p:cNvPr id="7" name="Content Placeholder 4">
            <a:extLst>
              <a:ext uri="{FF2B5EF4-FFF2-40B4-BE49-F238E27FC236}">
                <a16:creationId xmlns:a16="http://schemas.microsoft.com/office/drawing/2014/main" id="{C3AC8269-82DA-4C4F-B536-1C79516232E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52003" y="136120"/>
            <a:ext cx="1409628" cy="1269620"/>
          </a:xfrm>
          <a:prstGeom prst="rect">
            <a:avLst/>
          </a:prstGeom>
        </p:spPr>
      </p:pic>
      <p:sp>
        <p:nvSpPr>
          <p:cNvPr id="8" name="Freeform 7">
            <a:extLst>
              <a:ext uri="{FF2B5EF4-FFF2-40B4-BE49-F238E27FC236}">
                <a16:creationId xmlns:a16="http://schemas.microsoft.com/office/drawing/2014/main" id="{B67B2CE0-6E4D-6E4B-BCD8-A0B3A179839B}"/>
              </a:ext>
            </a:extLst>
          </p:cNvPr>
          <p:cNvSpPr/>
          <p:nvPr/>
        </p:nvSpPr>
        <p:spPr>
          <a:xfrm>
            <a:off x="7121640" y="839809"/>
            <a:ext cx="1271082" cy="770330"/>
          </a:xfrm>
          <a:custGeom>
            <a:avLst/>
            <a:gdLst>
              <a:gd name="connsiteX0" fmla="*/ 1606489 w 1694776"/>
              <a:gd name="connsiteY0" fmla="*/ 72951 h 1027107"/>
              <a:gd name="connsiteX1" fmla="*/ 1536915 w 1694776"/>
              <a:gd name="connsiteY1" fmla="*/ 92829 h 1027107"/>
              <a:gd name="connsiteX2" fmla="*/ 155376 w 1694776"/>
              <a:gd name="connsiteY2" fmla="*/ 987351 h 1027107"/>
              <a:gd name="connsiteX3" fmla="*/ 46045 w 1694776"/>
              <a:gd name="connsiteY3" fmla="*/ 738872 h 1027107"/>
              <a:gd name="connsiteX4" fmla="*/ 26167 w 1694776"/>
              <a:gd name="connsiteY4" fmla="*/ 957533 h 1027107"/>
              <a:gd name="connsiteX5" fmla="*/ 403854 w 1694776"/>
              <a:gd name="connsiteY5" fmla="*/ 1027107 h 10271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694776" h="1027107">
                <a:moveTo>
                  <a:pt x="1606489" y="72951"/>
                </a:moveTo>
                <a:cubicBezTo>
                  <a:pt x="1692628" y="6690"/>
                  <a:pt x="1778767" y="-59571"/>
                  <a:pt x="1536915" y="92829"/>
                </a:cubicBezTo>
                <a:cubicBezTo>
                  <a:pt x="1295063" y="245229"/>
                  <a:pt x="403854" y="879677"/>
                  <a:pt x="155376" y="987351"/>
                </a:cubicBezTo>
                <a:cubicBezTo>
                  <a:pt x="-93102" y="1095025"/>
                  <a:pt x="67580" y="743842"/>
                  <a:pt x="46045" y="738872"/>
                </a:cubicBezTo>
                <a:cubicBezTo>
                  <a:pt x="24510" y="733902"/>
                  <a:pt x="-33468" y="909494"/>
                  <a:pt x="26167" y="957533"/>
                </a:cubicBezTo>
                <a:cubicBezTo>
                  <a:pt x="85802" y="1005572"/>
                  <a:pt x="244828" y="1016339"/>
                  <a:pt x="403854" y="1027107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sz="135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576599B-01ED-CA4D-B332-62CC700F9BCA}"/>
              </a:ext>
            </a:extLst>
          </p:cNvPr>
          <p:cNvSpPr txBox="1"/>
          <p:nvPr/>
        </p:nvSpPr>
        <p:spPr>
          <a:xfrm>
            <a:off x="6005720" y="2894770"/>
            <a:ext cx="635110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sz="1350" dirty="0">
                <a:solidFill>
                  <a:srgbClr val="0070C0"/>
                </a:solidFill>
                <a:latin typeface="AhnbergHand" pitchFamily="2" charset="0"/>
              </a:rPr>
              <a:t>2019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65B71E2-24D0-4F4B-9446-24A5DEBAB378}"/>
              </a:ext>
            </a:extLst>
          </p:cNvPr>
          <p:cNvSpPr txBox="1"/>
          <p:nvPr/>
        </p:nvSpPr>
        <p:spPr>
          <a:xfrm>
            <a:off x="6890258" y="2559324"/>
            <a:ext cx="697627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sz="1350" dirty="0">
                <a:solidFill>
                  <a:srgbClr val="FF0000"/>
                </a:solidFill>
                <a:latin typeface="AhnbergHand" pitchFamily="2" charset="0"/>
              </a:rPr>
              <a:t>2020</a:t>
            </a:r>
          </a:p>
        </p:txBody>
      </p:sp>
      <p:sp>
        <p:nvSpPr>
          <p:cNvPr id="10" name="Freeform 9">
            <a:extLst>
              <a:ext uri="{FF2B5EF4-FFF2-40B4-BE49-F238E27FC236}">
                <a16:creationId xmlns:a16="http://schemas.microsoft.com/office/drawing/2014/main" id="{7408BE40-2456-354E-B114-A6E715C15BF6}"/>
              </a:ext>
            </a:extLst>
          </p:cNvPr>
          <p:cNvSpPr/>
          <p:nvPr/>
        </p:nvSpPr>
        <p:spPr>
          <a:xfrm>
            <a:off x="5873452" y="2639322"/>
            <a:ext cx="852676" cy="201323"/>
          </a:xfrm>
          <a:custGeom>
            <a:avLst/>
            <a:gdLst>
              <a:gd name="connsiteX0" fmla="*/ 129327 w 1136901"/>
              <a:gd name="connsiteY0" fmla="*/ 0 h 268430"/>
              <a:gd name="connsiteX1" fmla="*/ 119 w 1136901"/>
              <a:gd name="connsiteY1" fmla="*/ 119269 h 268430"/>
              <a:gd name="connsiteX2" fmla="*/ 149206 w 1136901"/>
              <a:gd name="connsiteY2" fmla="*/ 268356 h 268430"/>
              <a:gd name="connsiteX3" fmla="*/ 149206 w 1136901"/>
              <a:gd name="connsiteY3" fmla="*/ 99391 h 268430"/>
              <a:gd name="connsiteX4" fmla="*/ 1093423 w 1136901"/>
              <a:gd name="connsiteY4" fmla="*/ 109330 h 268430"/>
              <a:gd name="connsiteX5" fmla="*/ 994032 w 1136901"/>
              <a:gd name="connsiteY5" fmla="*/ 29817 h 268430"/>
              <a:gd name="connsiteX6" fmla="*/ 1133180 w 1136901"/>
              <a:gd name="connsiteY6" fmla="*/ 119269 h 268430"/>
              <a:gd name="connsiteX7" fmla="*/ 1053667 w 1136901"/>
              <a:gd name="connsiteY7" fmla="*/ 218661 h 2684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136901" h="268430">
                <a:moveTo>
                  <a:pt x="129327" y="0"/>
                </a:moveTo>
                <a:cubicBezTo>
                  <a:pt x="63066" y="37271"/>
                  <a:pt x="-3194" y="74543"/>
                  <a:pt x="119" y="119269"/>
                </a:cubicBezTo>
                <a:cubicBezTo>
                  <a:pt x="3432" y="163995"/>
                  <a:pt x="124358" y="271669"/>
                  <a:pt x="149206" y="268356"/>
                </a:cubicBezTo>
                <a:cubicBezTo>
                  <a:pt x="174054" y="265043"/>
                  <a:pt x="-8163" y="125895"/>
                  <a:pt x="149206" y="99391"/>
                </a:cubicBezTo>
                <a:cubicBezTo>
                  <a:pt x="306575" y="72887"/>
                  <a:pt x="952619" y="120926"/>
                  <a:pt x="1093423" y="109330"/>
                </a:cubicBezTo>
                <a:cubicBezTo>
                  <a:pt x="1234227" y="97734"/>
                  <a:pt x="987406" y="28161"/>
                  <a:pt x="994032" y="29817"/>
                </a:cubicBezTo>
                <a:cubicBezTo>
                  <a:pt x="1000658" y="31474"/>
                  <a:pt x="1123241" y="87795"/>
                  <a:pt x="1133180" y="119269"/>
                </a:cubicBezTo>
                <a:cubicBezTo>
                  <a:pt x="1143119" y="150743"/>
                  <a:pt x="1098393" y="184702"/>
                  <a:pt x="1053667" y="218661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sz="1350"/>
          </a:p>
        </p:txBody>
      </p:sp>
      <p:sp>
        <p:nvSpPr>
          <p:cNvPr id="11" name="Freeform 10">
            <a:extLst>
              <a:ext uri="{FF2B5EF4-FFF2-40B4-BE49-F238E27FC236}">
                <a16:creationId xmlns:a16="http://schemas.microsoft.com/office/drawing/2014/main" id="{B0DAEFB5-AE28-2146-87BD-F6D4774ADE17}"/>
              </a:ext>
            </a:extLst>
          </p:cNvPr>
          <p:cNvSpPr/>
          <p:nvPr/>
        </p:nvSpPr>
        <p:spPr>
          <a:xfrm>
            <a:off x="6726128" y="2312518"/>
            <a:ext cx="852676" cy="201323"/>
          </a:xfrm>
          <a:custGeom>
            <a:avLst/>
            <a:gdLst>
              <a:gd name="connsiteX0" fmla="*/ 129327 w 1136901"/>
              <a:gd name="connsiteY0" fmla="*/ 0 h 268430"/>
              <a:gd name="connsiteX1" fmla="*/ 119 w 1136901"/>
              <a:gd name="connsiteY1" fmla="*/ 119269 h 268430"/>
              <a:gd name="connsiteX2" fmla="*/ 149206 w 1136901"/>
              <a:gd name="connsiteY2" fmla="*/ 268356 h 268430"/>
              <a:gd name="connsiteX3" fmla="*/ 149206 w 1136901"/>
              <a:gd name="connsiteY3" fmla="*/ 99391 h 268430"/>
              <a:gd name="connsiteX4" fmla="*/ 1093423 w 1136901"/>
              <a:gd name="connsiteY4" fmla="*/ 109330 h 268430"/>
              <a:gd name="connsiteX5" fmla="*/ 994032 w 1136901"/>
              <a:gd name="connsiteY5" fmla="*/ 29817 h 268430"/>
              <a:gd name="connsiteX6" fmla="*/ 1133180 w 1136901"/>
              <a:gd name="connsiteY6" fmla="*/ 119269 h 268430"/>
              <a:gd name="connsiteX7" fmla="*/ 1053667 w 1136901"/>
              <a:gd name="connsiteY7" fmla="*/ 218661 h 2684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136901" h="268430">
                <a:moveTo>
                  <a:pt x="129327" y="0"/>
                </a:moveTo>
                <a:cubicBezTo>
                  <a:pt x="63066" y="37271"/>
                  <a:pt x="-3194" y="74543"/>
                  <a:pt x="119" y="119269"/>
                </a:cubicBezTo>
                <a:cubicBezTo>
                  <a:pt x="3432" y="163995"/>
                  <a:pt x="124358" y="271669"/>
                  <a:pt x="149206" y="268356"/>
                </a:cubicBezTo>
                <a:cubicBezTo>
                  <a:pt x="174054" y="265043"/>
                  <a:pt x="-8163" y="125895"/>
                  <a:pt x="149206" y="99391"/>
                </a:cubicBezTo>
                <a:cubicBezTo>
                  <a:pt x="306575" y="72887"/>
                  <a:pt x="952619" y="120926"/>
                  <a:pt x="1093423" y="109330"/>
                </a:cubicBezTo>
                <a:cubicBezTo>
                  <a:pt x="1234227" y="97734"/>
                  <a:pt x="987406" y="28161"/>
                  <a:pt x="994032" y="29817"/>
                </a:cubicBezTo>
                <a:cubicBezTo>
                  <a:pt x="1000658" y="31474"/>
                  <a:pt x="1123241" y="87795"/>
                  <a:pt x="1133180" y="119269"/>
                </a:cubicBezTo>
                <a:cubicBezTo>
                  <a:pt x="1143119" y="150743"/>
                  <a:pt x="1098393" y="184702"/>
                  <a:pt x="1053667" y="218661"/>
                </a:cubicBezTo>
              </a:path>
            </a:pathLst>
          </a:cu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sz="1350"/>
          </a:p>
        </p:txBody>
      </p:sp>
    </p:spTree>
    <p:extLst>
      <p:ext uri="{BB962C8B-B14F-4D97-AF65-F5344CB8AC3E}">
        <p14:creationId xmlns:p14="http://schemas.microsoft.com/office/powerpoint/2010/main" val="4265059665"/>
      </p:ext>
    </p:extLst>
  </p:cSld>
  <p:clrMapOvr>
    <a:masterClrMapping/>
  </p:clrMapOvr>
  <p:transition spd="med"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C06653-064C-D94A-A89E-67E0937636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Israel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028C5C11-9180-3241-97E3-854D610FA25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423278" y="1369219"/>
            <a:ext cx="6297445" cy="3263504"/>
          </a:xfrm>
        </p:spPr>
      </p:pic>
      <p:pic>
        <p:nvPicPr>
          <p:cNvPr id="6" name="Content Placeholder 4">
            <a:extLst>
              <a:ext uri="{FF2B5EF4-FFF2-40B4-BE49-F238E27FC236}">
                <a16:creationId xmlns:a16="http://schemas.microsoft.com/office/drawing/2014/main" id="{DBA08100-57F0-AE45-A021-32E0E8D1DFF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52003" y="136120"/>
            <a:ext cx="1409628" cy="1269620"/>
          </a:xfrm>
          <a:prstGeom prst="rect">
            <a:avLst/>
          </a:prstGeom>
        </p:spPr>
      </p:pic>
      <p:sp>
        <p:nvSpPr>
          <p:cNvPr id="7" name="Freeform 6">
            <a:extLst>
              <a:ext uri="{FF2B5EF4-FFF2-40B4-BE49-F238E27FC236}">
                <a16:creationId xmlns:a16="http://schemas.microsoft.com/office/drawing/2014/main" id="{EFFE71E7-E3D0-8B43-AA68-C0FDE8F3FB72}"/>
              </a:ext>
            </a:extLst>
          </p:cNvPr>
          <p:cNvSpPr/>
          <p:nvPr/>
        </p:nvSpPr>
        <p:spPr>
          <a:xfrm>
            <a:off x="6554581" y="648528"/>
            <a:ext cx="1138306" cy="896246"/>
          </a:xfrm>
          <a:custGeom>
            <a:avLst/>
            <a:gdLst>
              <a:gd name="connsiteX0" fmla="*/ 1517741 w 1517741"/>
              <a:gd name="connsiteY0" fmla="*/ 0 h 1194994"/>
              <a:gd name="connsiteX1" fmla="*/ 812063 w 1517741"/>
              <a:gd name="connsiteY1" fmla="*/ 159026 h 1194994"/>
              <a:gd name="connsiteX2" fmla="*/ 245533 w 1517741"/>
              <a:gd name="connsiteY2" fmla="*/ 884583 h 1194994"/>
              <a:gd name="connsiteX3" fmla="*/ 16933 w 1517741"/>
              <a:gd name="connsiteY3" fmla="*/ 1182757 h 1194994"/>
              <a:gd name="connsiteX4" fmla="*/ 16933 w 1517741"/>
              <a:gd name="connsiteY4" fmla="*/ 1033670 h 1194994"/>
              <a:gd name="connsiteX5" fmla="*/ 16933 w 1517741"/>
              <a:gd name="connsiteY5" fmla="*/ 1192696 h 1194994"/>
              <a:gd name="connsiteX6" fmla="*/ 156080 w 1517741"/>
              <a:gd name="connsiteY6" fmla="*/ 1113183 h 11949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517741" h="1194994">
                <a:moveTo>
                  <a:pt x="1517741" y="0"/>
                </a:moveTo>
                <a:cubicBezTo>
                  <a:pt x="1270919" y="5798"/>
                  <a:pt x="1024098" y="11596"/>
                  <a:pt x="812063" y="159026"/>
                </a:cubicBezTo>
                <a:cubicBezTo>
                  <a:pt x="600028" y="306456"/>
                  <a:pt x="378055" y="713961"/>
                  <a:pt x="245533" y="884583"/>
                </a:cubicBezTo>
                <a:cubicBezTo>
                  <a:pt x="113011" y="1055205"/>
                  <a:pt x="55033" y="1157909"/>
                  <a:pt x="16933" y="1182757"/>
                </a:cubicBezTo>
                <a:cubicBezTo>
                  <a:pt x="-21167" y="1207605"/>
                  <a:pt x="16933" y="1033670"/>
                  <a:pt x="16933" y="1033670"/>
                </a:cubicBezTo>
                <a:cubicBezTo>
                  <a:pt x="16933" y="1035326"/>
                  <a:pt x="-6258" y="1179444"/>
                  <a:pt x="16933" y="1192696"/>
                </a:cubicBezTo>
                <a:cubicBezTo>
                  <a:pt x="40124" y="1205948"/>
                  <a:pt x="98102" y="1159565"/>
                  <a:pt x="156080" y="1113183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sz="135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A74A009-5DE5-C644-A121-B2719CE64C15}"/>
              </a:ext>
            </a:extLst>
          </p:cNvPr>
          <p:cNvSpPr txBox="1"/>
          <p:nvPr/>
        </p:nvSpPr>
        <p:spPr>
          <a:xfrm>
            <a:off x="5981864" y="3340045"/>
            <a:ext cx="635110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sz="1350" dirty="0">
                <a:solidFill>
                  <a:srgbClr val="0070C0"/>
                </a:solidFill>
                <a:latin typeface="AhnbergHand" pitchFamily="2" charset="0"/>
              </a:rPr>
              <a:t>2019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5C609AF-D461-964F-846A-0C57AA424E2F}"/>
              </a:ext>
            </a:extLst>
          </p:cNvPr>
          <p:cNvSpPr txBox="1"/>
          <p:nvPr/>
        </p:nvSpPr>
        <p:spPr>
          <a:xfrm>
            <a:off x="6866402" y="3004599"/>
            <a:ext cx="697627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sz="1350" dirty="0">
                <a:solidFill>
                  <a:srgbClr val="FF0000"/>
                </a:solidFill>
                <a:latin typeface="AhnbergHand" pitchFamily="2" charset="0"/>
              </a:rPr>
              <a:t>2020</a:t>
            </a:r>
          </a:p>
        </p:txBody>
      </p:sp>
      <p:sp>
        <p:nvSpPr>
          <p:cNvPr id="10" name="Freeform 9">
            <a:extLst>
              <a:ext uri="{FF2B5EF4-FFF2-40B4-BE49-F238E27FC236}">
                <a16:creationId xmlns:a16="http://schemas.microsoft.com/office/drawing/2014/main" id="{D33DAB89-63E6-8F4A-9858-2A6D53CB167E}"/>
              </a:ext>
            </a:extLst>
          </p:cNvPr>
          <p:cNvSpPr/>
          <p:nvPr/>
        </p:nvSpPr>
        <p:spPr>
          <a:xfrm>
            <a:off x="5849596" y="3084597"/>
            <a:ext cx="852676" cy="201323"/>
          </a:xfrm>
          <a:custGeom>
            <a:avLst/>
            <a:gdLst>
              <a:gd name="connsiteX0" fmla="*/ 129327 w 1136901"/>
              <a:gd name="connsiteY0" fmla="*/ 0 h 268430"/>
              <a:gd name="connsiteX1" fmla="*/ 119 w 1136901"/>
              <a:gd name="connsiteY1" fmla="*/ 119269 h 268430"/>
              <a:gd name="connsiteX2" fmla="*/ 149206 w 1136901"/>
              <a:gd name="connsiteY2" fmla="*/ 268356 h 268430"/>
              <a:gd name="connsiteX3" fmla="*/ 149206 w 1136901"/>
              <a:gd name="connsiteY3" fmla="*/ 99391 h 268430"/>
              <a:gd name="connsiteX4" fmla="*/ 1093423 w 1136901"/>
              <a:gd name="connsiteY4" fmla="*/ 109330 h 268430"/>
              <a:gd name="connsiteX5" fmla="*/ 994032 w 1136901"/>
              <a:gd name="connsiteY5" fmla="*/ 29817 h 268430"/>
              <a:gd name="connsiteX6" fmla="*/ 1133180 w 1136901"/>
              <a:gd name="connsiteY6" fmla="*/ 119269 h 268430"/>
              <a:gd name="connsiteX7" fmla="*/ 1053667 w 1136901"/>
              <a:gd name="connsiteY7" fmla="*/ 218661 h 2684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136901" h="268430">
                <a:moveTo>
                  <a:pt x="129327" y="0"/>
                </a:moveTo>
                <a:cubicBezTo>
                  <a:pt x="63066" y="37271"/>
                  <a:pt x="-3194" y="74543"/>
                  <a:pt x="119" y="119269"/>
                </a:cubicBezTo>
                <a:cubicBezTo>
                  <a:pt x="3432" y="163995"/>
                  <a:pt x="124358" y="271669"/>
                  <a:pt x="149206" y="268356"/>
                </a:cubicBezTo>
                <a:cubicBezTo>
                  <a:pt x="174054" y="265043"/>
                  <a:pt x="-8163" y="125895"/>
                  <a:pt x="149206" y="99391"/>
                </a:cubicBezTo>
                <a:cubicBezTo>
                  <a:pt x="306575" y="72887"/>
                  <a:pt x="952619" y="120926"/>
                  <a:pt x="1093423" y="109330"/>
                </a:cubicBezTo>
                <a:cubicBezTo>
                  <a:pt x="1234227" y="97734"/>
                  <a:pt x="987406" y="28161"/>
                  <a:pt x="994032" y="29817"/>
                </a:cubicBezTo>
                <a:cubicBezTo>
                  <a:pt x="1000658" y="31474"/>
                  <a:pt x="1123241" y="87795"/>
                  <a:pt x="1133180" y="119269"/>
                </a:cubicBezTo>
                <a:cubicBezTo>
                  <a:pt x="1143119" y="150743"/>
                  <a:pt x="1098393" y="184702"/>
                  <a:pt x="1053667" y="218661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sz="1350"/>
          </a:p>
        </p:txBody>
      </p:sp>
      <p:sp>
        <p:nvSpPr>
          <p:cNvPr id="11" name="Freeform 10">
            <a:extLst>
              <a:ext uri="{FF2B5EF4-FFF2-40B4-BE49-F238E27FC236}">
                <a16:creationId xmlns:a16="http://schemas.microsoft.com/office/drawing/2014/main" id="{1FEE630D-8011-8648-AC31-1BB36063EB91}"/>
              </a:ext>
            </a:extLst>
          </p:cNvPr>
          <p:cNvSpPr/>
          <p:nvPr/>
        </p:nvSpPr>
        <p:spPr>
          <a:xfrm>
            <a:off x="6702272" y="2757793"/>
            <a:ext cx="852676" cy="201323"/>
          </a:xfrm>
          <a:custGeom>
            <a:avLst/>
            <a:gdLst>
              <a:gd name="connsiteX0" fmla="*/ 129327 w 1136901"/>
              <a:gd name="connsiteY0" fmla="*/ 0 h 268430"/>
              <a:gd name="connsiteX1" fmla="*/ 119 w 1136901"/>
              <a:gd name="connsiteY1" fmla="*/ 119269 h 268430"/>
              <a:gd name="connsiteX2" fmla="*/ 149206 w 1136901"/>
              <a:gd name="connsiteY2" fmla="*/ 268356 h 268430"/>
              <a:gd name="connsiteX3" fmla="*/ 149206 w 1136901"/>
              <a:gd name="connsiteY3" fmla="*/ 99391 h 268430"/>
              <a:gd name="connsiteX4" fmla="*/ 1093423 w 1136901"/>
              <a:gd name="connsiteY4" fmla="*/ 109330 h 268430"/>
              <a:gd name="connsiteX5" fmla="*/ 994032 w 1136901"/>
              <a:gd name="connsiteY5" fmla="*/ 29817 h 268430"/>
              <a:gd name="connsiteX6" fmla="*/ 1133180 w 1136901"/>
              <a:gd name="connsiteY6" fmla="*/ 119269 h 268430"/>
              <a:gd name="connsiteX7" fmla="*/ 1053667 w 1136901"/>
              <a:gd name="connsiteY7" fmla="*/ 218661 h 2684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136901" h="268430">
                <a:moveTo>
                  <a:pt x="129327" y="0"/>
                </a:moveTo>
                <a:cubicBezTo>
                  <a:pt x="63066" y="37271"/>
                  <a:pt x="-3194" y="74543"/>
                  <a:pt x="119" y="119269"/>
                </a:cubicBezTo>
                <a:cubicBezTo>
                  <a:pt x="3432" y="163995"/>
                  <a:pt x="124358" y="271669"/>
                  <a:pt x="149206" y="268356"/>
                </a:cubicBezTo>
                <a:cubicBezTo>
                  <a:pt x="174054" y="265043"/>
                  <a:pt x="-8163" y="125895"/>
                  <a:pt x="149206" y="99391"/>
                </a:cubicBezTo>
                <a:cubicBezTo>
                  <a:pt x="306575" y="72887"/>
                  <a:pt x="952619" y="120926"/>
                  <a:pt x="1093423" y="109330"/>
                </a:cubicBezTo>
                <a:cubicBezTo>
                  <a:pt x="1234227" y="97734"/>
                  <a:pt x="987406" y="28161"/>
                  <a:pt x="994032" y="29817"/>
                </a:cubicBezTo>
                <a:cubicBezTo>
                  <a:pt x="1000658" y="31474"/>
                  <a:pt x="1123241" y="87795"/>
                  <a:pt x="1133180" y="119269"/>
                </a:cubicBezTo>
                <a:cubicBezTo>
                  <a:pt x="1143119" y="150743"/>
                  <a:pt x="1098393" y="184702"/>
                  <a:pt x="1053667" y="218661"/>
                </a:cubicBezTo>
              </a:path>
            </a:pathLst>
          </a:cu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sz="1350"/>
          </a:p>
        </p:txBody>
      </p:sp>
    </p:spTree>
    <p:extLst>
      <p:ext uri="{BB962C8B-B14F-4D97-AF65-F5344CB8AC3E}">
        <p14:creationId xmlns:p14="http://schemas.microsoft.com/office/powerpoint/2010/main" val="3667840347"/>
      </p:ext>
    </p:extLst>
  </p:cSld>
  <p:clrMapOvr>
    <a:masterClrMapping/>
  </p:clrMapOvr>
  <p:transition spd="med"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04CE40-83E8-7945-A505-09B85B8D23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South Asia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701A96DD-867E-4942-8A14-46C0EAE1390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335896" y="1369219"/>
            <a:ext cx="4472208" cy="3263504"/>
          </a:xfrm>
        </p:spPr>
      </p:pic>
    </p:spTree>
    <p:extLst>
      <p:ext uri="{BB962C8B-B14F-4D97-AF65-F5344CB8AC3E}">
        <p14:creationId xmlns:p14="http://schemas.microsoft.com/office/powerpoint/2010/main" val="4078744939"/>
      </p:ext>
    </p:extLst>
  </p:cSld>
  <p:clrMapOvr>
    <a:masterClrMapping/>
  </p:clrMapOvr>
  <p:transition spd="med"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5962A4-0690-FD48-A944-D835F1D76A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India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CD388E52-85C0-574C-BD81-DE355DA694F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392898" y="1369219"/>
            <a:ext cx="6358205" cy="3263504"/>
          </a:xfrm>
        </p:spPr>
      </p:pic>
      <p:pic>
        <p:nvPicPr>
          <p:cNvPr id="6" name="Content Placeholder 4">
            <a:extLst>
              <a:ext uri="{FF2B5EF4-FFF2-40B4-BE49-F238E27FC236}">
                <a16:creationId xmlns:a16="http://schemas.microsoft.com/office/drawing/2014/main" id="{740834F2-B43E-A44C-BF86-AC276C58927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61137" y="-4762"/>
            <a:ext cx="1882863" cy="1373981"/>
          </a:xfrm>
          <a:prstGeom prst="rect">
            <a:avLst/>
          </a:prstGeom>
        </p:spPr>
      </p:pic>
      <p:sp>
        <p:nvSpPr>
          <p:cNvPr id="7" name="Freeform 6">
            <a:extLst>
              <a:ext uri="{FF2B5EF4-FFF2-40B4-BE49-F238E27FC236}">
                <a16:creationId xmlns:a16="http://schemas.microsoft.com/office/drawing/2014/main" id="{76277B99-10BE-F547-9124-E023F52C6779}"/>
              </a:ext>
            </a:extLst>
          </p:cNvPr>
          <p:cNvSpPr/>
          <p:nvPr/>
        </p:nvSpPr>
        <p:spPr>
          <a:xfrm>
            <a:off x="5992830" y="648528"/>
            <a:ext cx="2236770" cy="898227"/>
          </a:xfrm>
          <a:custGeom>
            <a:avLst/>
            <a:gdLst>
              <a:gd name="connsiteX0" fmla="*/ 2982360 w 2982360"/>
              <a:gd name="connsiteY0" fmla="*/ 0 h 1197636"/>
              <a:gd name="connsiteX1" fmla="*/ 1392099 w 2982360"/>
              <a:gd name="connsiteY1" fmla="*/ 477079 h 1197636"/>
              <a:gd name="connsiteX2" fmla="*/ 70195 w 2982360"/>
              <a:gd name="connsiteY2" fmla="*/ 1182757 h 1197636"/>
              <a:gd name="connsiteX3" fmla="*/ 169586 w 2982360"/>
              <a:gd name="connsiteY3" fmla="*/ 974035 h 1197636"/>
              <a:gd name="connsiteX4" fmla="*/ 60256 w 2982360"/>
              <a:gd name="connsiteY4" fmla="*/ 1172818 h 1197636"/>
              <a:gd name="connsiteX5" fmla="*/ 278917 w 2982360"/>
              <a:gd name="connsiteY5" fmla="*/ 1172818 h 11976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982360" h="1197636">
                <a:moveTo>
                  <a:pt x="2982360" y="0"/>
                </a:moveTo>
                <a:cubicBezTo>
                  <a:pt x="2429910" y="139976"/>
                  <a:pt x="1877460" y="279953"/>
                  <a:pt x="1392099" y="477079"/>
                </a:cubicBezTo>
                <a:cubicBezTo>
                  <a:pt x="906738" y="674205"/>
                  <a:pt x="273947" y="1099931"/>
                  <a:pt x="70195" y="1182757"/>
                </a:cubicBezTo>
                <a:cubicBezTo>
                  <a:pt x="-133557" y="1265583"/>
                  <a:pt x="171242" y="975691"/>
                  <a:pt x="169586" y="974035"/>
                </a:cubicBezTo>
                <a:cubicBezTo>
                  <a:pt x="167930" y="972379"/>
                  <a:pt x="42034" y="1139688"/>
                  <a:pt x="60256" y="1172818"/>
                </a:cubicBezTo>
                <a:cubicBezTo>
                  <a:pt x="78478" y="1205949"/>
                  <a:pt x="178697" y="1189383"/>
                  <a:pt x="278917" y="1172818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sz="135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A42D32E-E336-C44B-AE3C-35960DBD950F}"/>
              </a:ext>
            </a:extLst>
          </p:cNvPr>
          <p:cNvSpPr txBox="1"/>
          <p:nvPr/>
        </p:nvSpPr>
        <p:spPr>
          <a:xfrm>
            <a:off x="5965962" y="3785317"/>
            <a:ext cx="635110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sz="1350" dirty="0">
                <a:solidFill>
                  <a:srgbClr val="0070C0"/>
                </a:solidFill>
                <a:latin typeface="AhnbergHand" pitchFamily="2" charset="0"/>
              </a:rPr>
              <a:t>2019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FEE8A21-F8D7-E143-A965-540B72ED7271}"/>
              </a:ext>
            </a:extLst>
          </p:cNvPr>
          <p:cNvSpPr txBox="1"/>
          <p:nvPr/>
        </p:nvSpPr>
        <p:spPr>
          <a:xfrm>
            <a:off x="6850500" y="3449871"/>
            <a:ext cx="697627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sz="1350" dirty="0">
                <a:solidFill>
                  <a:srgbClr val="FF0000"/>
                </a:solidFill>
                <a:latin typeface="AhnbergHand" pitchFamily="2" charset="0"/>
              </a:rPr>
              <a:t>2020</a:t>
            </a:r>
          </a:p>
        </p:txBody>
      </p:sp>
      <p:sp>
        <p:nvSpPr>
          <p:cNvPr id="10" name="Freeform 9">
            <a:extLst>
              <a:ext uri="{FF2B5EF4-FFF2-40B4-BE49-F238E27FC236}">
                <a16:creationId xmlns:a16="http://schemas.microsoft.com/office/drawing/2014/main" id="{BC0CE76C-6E56-7E47-BD7E-E4F557B47054}"/>
              </a:ext>
            </a:extLst>
          </p:cNvPr>
          <p:cNvSpPr/>
          <p:nvPr/>
        </p:nvSpPr>
        <p:spPr>
          <a:xfrm>
            <a:off x="5833694" y="3529869"/>
            <a:ext cx="852676" cy="201323"/>
          </a:xfrm>
          <a:custGeom>
            <a:avLst/>
            <a:gdLst>
              <a:gd name="connsiteX0" fmla="*/ 129327 w 1136901"/>
              <a:gd name="connsiteY0" fmla="*/ 0 h 268430"/>
              <a:gd name="connsiteX1" fmla="*/ 119 w 1136901"/>
              <a:gd name="connsiteY1" fmla="*/ 119269 h 268430"/>
              <a:gd name="connsiteX2" fmla="*/ 149206 w 1136901"/>
              <a:gd name="connsiteY2" fmla="*/ 268356 h 268430"/>
              <a:gd name="connsiteX3" fmla="*/ 149206 w 1136901"/>
              <a:gd name="connsiteY3" fmla="*/ 99391 h 268430"/>
              <a:gd name="connsiteX4" fmla="*/ 1093423 w 1136901"/>
              <a:gd name="connsiteY4" fmla="*/ 109330 h 268430"/>
              <a:gd name="connsiteX5" fmla="*/ 994032 w 1136901"/>
              <a:gd name="connsiteY5" fmla="*/ 29817 h 268430"/>
              <a:gd name="connsiteX6" fmla="*/ 1133180 w 1136901"/>
              <a:gd name="connsiteY6" fmla="*/ 119269 h 268430"/>
              <a:gd name="connsiteX7" fmla="*/ 1053667 w 1136901"/>
              <a:gd name="connsiteY7" fmla="*/ 218661 h 2684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136901" h="268430">
                <a:moveTo>
                  <a:pt x="129327" y="0"/>
                </a:moveTo>
                <a:cubicBezTo>
                  <a:pt x="63066" y="37271"/>
                  <a:pt x="-3194" y="74543"/>
                  <a:pt x="119" y="119269"/>
                </a:cubicBezTo>
                <a:cubicBezTo>
                  <a:pt x="3432" y="163995"/>
                  <a:pt x="124358" y="271669"/>
                  <a:pt x="149206" y="268356"/>
                </a:cubicBezTo>
                <a:cubicBezTo>
                  <a:pt x="174054" y="265043"/>
                  <a:pt x="-8163" y="125895"/>
                  <a:pt x="149206" y="99391"/>
                </a:cubicBezTo>
                <a:cubicBezTo>
                  <a:pt x="306575" y="72887"/>
                  <a:pt x="952619" y="120926"/>
                  <a:pt x="1093423" y="109330"/>
                </a:cubicBezTo>
                <a:cubicBezTo>
                  <a:pt x="1234227" y="97734"/>
                  <a:pt x="987406" y="28161"/>
                  <a:pt x="994032" y="29817"/>
                </a:cubicBezTo>
                <a:cubicBezTo>
                  <a:pt x="1000658" y="31474"/>
                  <a:pt x="1123241" y="87795"/>
                  <a:pt x="1133180" y="119269"/>
                </a:cubicBezTo>
                <a:cubicBezTo>
                  <a:pt x="1143119" y="150743"/>
                  <a:pt x="1098393" y="184702"/>
                  <a:pt x="1053667" y="218661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sz="1350"/>
          </a:p>
        </p:txBody>
      </p:sp>
      <p:sp>
        <p:nvSpPr>
          <p:cNvPr id="11" name="Freeform 10">
            <a:extLst>
              <a:ext uri="{FF2B5EF4-FFF2-40B4-BE49-F238E27FC236}">
                <a16:creationId xmlns:a16="http://schemas.microsoft.com/office/drawing/2014/main" id="{5323E760-FBF2-EA42-B379-B8D7D16937DA}"/>
              </a:ext>
            </a:extLst>
          </p:cNvPr>
          <p:cNvSpPr/>
          <p:nvPr/>
        </p:nvSpPr>
        <p:spPr>
          <a:xfrm>
            <a:off x="6686370" y="3203065"/>
            <a:ext cx="852676" cy="201323"/>
          </a:xfrm>
          <a:custGeom>
            <a:avLst/>
            <a:gdLst>
              <a:gd name="connsiteX0" fmla="*/ 129327 w 1136901"/>
              <a:gd name="connsiteY0" fmla="*/ 0 h 268430"/>
              <a:gd name="connsiteX1" fmla="*/ 119 w 1136901"/>
              <a:gd name="connsiteY1" fmla="*/ 119269 h 268430"/>
              <a:gd name="connsiteX2" fmla="*/ 149206 w 1136901"/>
              <a:gd name="connsiteY2" fmla="*/ 268356 h 268430"/>
              <a:gd name="connsiteX3" fmla="*/ 149206 w 1136901"/>
              <a:gd name="connsiteY3" fmla="*/ 99391 h 268430"/>
              <a:gd name="connsiteX4" fmla="*/ 1093423 w 1136901"/>
              <a:gd name="connsiteY4" fmla="*/ 109330 h 268430"/>
              <a:gd name="connsiteX5" fmla="*/ 994032 w 1136901"/>
              <a:gd name="connsiteY5" fmla="*/ 29817 h 268430"/>
              <a:gd name="connsiteX6" fmla="*/ 1133180 w 1136901"/>
              <a:gd name="connsiteY6" fmla="*/ 119269 h 268430"/>
              <a:gd name="connsiteX7" fmla="*/ 1053667 w 1136901"/>
              <a:gd name="connsiteY7" fmla="*/ 218661 h 2684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136901" h="268430">
                <a:moveTo>
                  <a:pt x="129327" y="0"/>
                </a:moveTo>
                <a:cubicBezTo>
                  <a:pt x="63066" y="37271"/>
                  <a:pt x="-3194" y="74543"/>
                  <a:pt x="119" y="119269"/>
                </a:cubicBezTo>
                <a:cubicBezTo>
                  <a:pt x="3432" y="163995"/>
                  <a:pt x="124358" y="271669"/>
                  <a:pt x="149206" y="268356"/>
                </a:cubicBezTo>
                <a:cubicBezTo>
                  <a:pt x="174054" y="265043"/>
                  <a:pt x="-8163" y="125895"/>
                  <a:pt x="149206" y="99391"/>
                </a:cubicBezTo>
                <a:cubicBezTo>
                  <a:pt x="306575" y="72887"/>
                  <a:pt x="952619" y="120926"/>
                  <a:pt x="1093423" y="109330"/>
                </a:cubicBezTo>
                <a:cubicBezTo>
                  <a:pt x="1234227" y="97734"/>
                  <a:pt x="987406" y="28161"/>
                  <a:pt x="994032" y="29817"/>
                </a:cubicBezTo>
                <a:cubicBezTo>
                  <a:pt x="1000658" y="31474"/>
                  <a:pt x="1123241" y="87795"/>
                  <a:pt x="1133180" y="119269"/>
                </a:cubicBezTo>
                <a:cubicBezTo>
                  <a:pt x="1143119" y="150743"/>
                  <a:pt x="1098393" y="184702"/>
                  <a:pt x="1053667" y="218661"/>
                </a:cubicBezTo>
              </a:path>
            </a:pathLst>
          </a:cu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sz="1350"/>
          </a:p>
        </p:txBody>
      </p:sp>
    </p:spTree>
    <p:extLst>
      <p:ext uri="{BB962C8B-B14F-4D97-AF65-F5344CB8AC3E}">
        <p14:creationId xmlns:p14="http://schemas.microsoft.com/office/powerpoint/2010/main" val="1856950757"/>
      </p:ext>
    </p:extLst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66141D-09A3-6F44-83AE-060F9C9763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Some Questions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2175860-72C3-C34A-82DF-7CD62DC8AD1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AU" dirty="0"/>
              <a:t>Where is IPv6 Deployment activity?</a:t>
            </a:r>
          </a:p>
          <a:p>
            <a:r>
              <a:rPr lang="en-AU" dirty="0"/>
              <a:t>Where is IPv6 widely deployed today</a:t>
            </a:r>
          </a:p>
          <a:p>
            <a:r>
              <a:rPr lang="en-AU" dirty="0"/>
              <a:t>Where are the most active areas of IPv6 growth?</a:t>
            </a:r>
          </a:p>
          <a:p>
            <a:r>
              <a:rPr lang="en-AU" dirty="0"/>
              <a:t>Have the disruptions of COVID-19 impacted the momentum of IPv6 deployment across 2020?</a:t>
            </a:r>
          </a:p>
          <a:p>
            <a:endParaRPr lang="en-AU" dirty="0"/>
          </a:p>
          <a:p>
            <a:pPr marL="0" indent="0">
              <a:buNone/>
            </a:pP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4156843038"/>
      </p:ext>
    </p:extLst>
  </p:cSld>
  <p:clrMapOvr>
    <a:masterClrMapping/>
  </p:clrMapOvr>
  <p:transition spd="med"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F23057-097A-0D4E-BDDA-936CD50049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Sri Lanka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2690A597-E258-6242-95F3-F8BC513D42C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396024" y="1369219"/>
            <a:ext cx="6351953" cy="3263504"/>
          </a:xfrm>
        </p:spPr>
      </p:pic>
      <p:pic>
        <p:nvPicPr>
          <p:cNvPr id="7" name="Content Placeholder 4">
            <a:extLst>
              <a:ext uri="{FF2B5EF4-FFF2-40B4-BE49-F238E27FC236}">
                <a16:creationId xmlns:a16="http://schemas.microsoft.com/office/drawing/2014/main" id="{111258C8-BDAC-CD45-A8E6-880A4A940D4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61137" y="-4762"/>
            <a:ext cx="1882863" cy="1373981"/>
          </a:xfrm>
          <a:prstGeom prst="rect">
            <a:avLst/>
          </a:prstGeom>
        </p:spPr>
      </p:pic>
      <p:sp>
        <p:nvSpPr>
          <p:cNvPr id="8" name="Freeform 7">
            <a:extLst>
              <a:ext uri="{FF2B5EF4-FFF2-40B4-BE49-F238E27FC236}">
                <a16:creationId xmlns:a16="http://schemas.microsoft.com/office/drawing/2014/main" id="{A9F421AB-4728-0040-B9F4-5E8C08E35C7F}"/>
              </a:ext>
            </a:extLst>
          </p:cNvPr>
          <p:cNvSpPr/>
          <p:nvPr/>
        </p:nvSpPr>
        <p:spPr>
          <a:xfrm>
            <a:off x="7693526" y="1013792"/>
            <a:ext cx="677706" cy="628412"/>
          </a:xfrm>
          <a:custGeom>
            <a:avLst/>
            <a:gdLst>
              <a:gd name="connsiteX0" fmla="*/ 903608 w 903608"/>
              <a:gd name="connsiteY0" fmla="*/ 0 h 837883"/>
              <a:gd name="connsiteX1" fmla="*/ 68722 w 903608"/>
              <a:gd name="connsiteY1" fmla="*/ 775252 h 837883"/>
              <a:gd name="connsiteX2" fmla="*/ 118417 w 903608"/>
              <a:gd name="connsiteY2" fmla="*/ 536713 h 837883"/>
              <a:gd name="connsiteX3" fmla="*/ 9087 w 903608"/>
              <a:gd name="connsiteY3" fmla="*/ 795130 h 837883"/>
              <a:gd name="connsiteX4" fmla="*/ 396713 w 903608"/>
              <a:gd name="connsiteY4" fmla="*/ 834887 h 8378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03608" h="837883">
                <a:moveTo>
                  <a:pt x="903608" y="0"/>
                </a:moveTo>
                <a:cubicBezTo>
                  <a:pt x="551597" y="342900"/>
                  <a:pt x="199587" y="685800"/>
                  <a:pt x="68722" y="775252"/>
                </a:cubicBezTo>
                <a:cubicBezTo>
                  <a:pt x="-62143" y="864704"/>
                  <a:pt x="128356" y="533400"/>
                  <a:pt x="118417" y="536713"/>
                </a:cubicBezTo>
                <a:cubicBezTo>
                  <a:pt x="108478" y="540026"/>
                  <a:pt x="-37296" y="745434"/>
                  <a:pt x="9087" y="795130"/>
                </a:cubicBezTo>
                <a:cubicBezTo>
                  <a:pt x="55470" y="844826"/>
                  <a:pt x="226091" y="839856"/>
                  <a:pt x="396713" y="834887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sz="135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0651C9E-DDF9-2644-A9B1-B28DB8618300}"/>
              </a:ext>
            </a:extLst>
          </p:cNvPr>
          <p:cNvSpPr txBox="1"/>
          <p:nvPr/>
        </p:nvSpPr>
        <p:spPr>
          <a:xfrm>
            <a:off x="5958011" y="4310104"/>
            <a:ext cx="635110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sz="1350" dirty="0">
                <a:solidFill>
                  <a:srgbClr val="0070C0"/>
                </a:solidFill>
                <a:latin typeface="AhnbergHand" pitchFamily="2" charset="0"/>
              </a:rPr>
              <a:t>2019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93D7C07-9662-9E41-AE1B-73BB5B085650}"/>
              </a:ext>
            </a:extLst>
          </p:cNvPr>
          <p:cNvSpPr txBox="1"/>
          <p:nvPr/>
        </p:nvSpPr>
        <p:spPr>
          <a:xfrm>
            <a:off x="6842549" y="3974658"/>
            <a:ext cx="697627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sz="1350" dirty="0">
                <a:solidFill>
                  <a:srgbClr val="FF0000"/>
                </a:solidFill>
                <a:latin typeface="AhnbergHand" pitchFamily="2" charset="0"/>
              </a:rPr>
              <a:t>2020</a:t>
            </a:r>
          </a:p>
        </p:txBody>
      </p:sp>
      <p:sp>
        <p:nvSpPr>
          <p:cNvPr id="10" name="Freeform 9">
            <a:extLst>
              <a:ext uri="{FF2B5EF4-FFF2-40B4-BE49-F238E27FC236}">
                <a16:creationId xmlns:a16="http://schemas.microsoft.com/office/drawing/2014/main" id="{B29BFE1B-FC9C-D643-9D37-F77E1CD91626}"/>
              </a:ext>
            </a:extLst>
          </p:cNvPr>
          <p:cNvSpPr/>
          <p:nvPr/>
        </p:nvSpPr>
        <p:spPr>
          <a:xfrm>
            <a:off x="5825743" y="4054656"/>
            <a:ext cx="852676" cy="201323"/>
          </a:xfrm>
          <a:custGeom>
            <a:avLst/>
            <a:gdLst>
              <a:gd name="connsiteX0" fmla="*/ 129327 w 1136901"/>
              <a:gd name="connsiteY0" fmla="*/ 0 h 268430"/>
              <a:gd name="connsiteX1" fmla="*/ 119 w 1136901"/>
              <a:gd name="connsiteY1" fmla="*/ 119269 h 268430"/>
              <a:gd name="connsiteX2" fmla="*/ 149206 w 1136901"/>
              <a:gd name="connsiteY2" fmla="*/ 268356 h 268430"/>
              <a:gd name="connsiteX3" fmla="*/ 149206 w 1136901"/>
              <a:gd name="connsiteY3" fmla="*/ 99391 h 268430"/>
              <a:gd name="connsiteX4" fmla="*/ 1093423 w 1136901"/>
              <a:gd name="connsiteY4" fmla="*/ 109330 h 268430"/>
              <a:gd name="connsiteX5" fmla="*/ 994032 w 1136901"/>
              <a:gd name="connsiteY5" fmla="*/ 29817 h 268430"/>
              <a:gd name="connsiteX6" fmla="*/ 1133180 w 1136901"/>
              <a:gd name="connsiteY6" fmla="*/ 119269 h 268430"/>
              <a:gd name="connsiteX7" fmla="*/ 1053667 w 1136901"/>
              <a:gd name="connsiteY7" fmla="*/ 218661 h 2684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136901" h="268430">
                <a:moveTo>
                  <a:pt x="129327" y="0"/>
                </a:moveTo>
                <a:cubicBezTo>
                  <a:pt x="63066" y="37271"/>
                  <a:pt x="-3194" y="74543"/>
                  <a:pt x="119" y="119269"/>
                </a:cubicBezTo>
                <a:cubicBezTo>
                  <a:pt x="3432" y="163995"/>
                  <a:pt x="124358" y="271669"/>
                  <a:pt x="149206" y="268356"/>
                </a:cubicBezTo>
                <a:cubicBezTo>
                  <a:pt x="174054" y="265043"/>
                  <a:pt x="-8163" y="125895"/>
                  <a:pt x="149206" y="99391"/>
                </a:cubicBezTo>
                <a:cubicBezTo>
                  <a:pt x="306575" y="72887"/>
                  <a:pt x="952619" y="120926"/>
                  <a:pt x="1093423" y="109330"/>
                </a:cubicBezTo>
                <a:cubicBezTo>
                  <a:pt x="1234227" y="97734"/>
                  <a:pt x="987406" y="28161"/>
                  <a:pt x="994032" y="29817"/>
                </a:cubicBezTo>
                <a:cubicBezTo>
                  <a:pt x="1000658" y="31474"/>
                  <a:pt x="1123241" y="87795"/>
                  <a:pt x="1133180" y="119269"/>
                </a:cubicBezTo>
                <a:cubicBezTo>
                  <a:pt x="1143119" y="150743"/>
                  <a:pt x="1098393" y="184702"/>
                  <a:pt x="1053667" y="218661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sz="1350"/>
          </a:p>
        </p:txBody>
      </p:sp>
      <p:sp>
        <p:nvSpPr>
          <p:cNvPr id="11" name="Freeform 10">
            <a:extLst>
              <a:ext uri="{FF2B5EF4-FFF2-40B4-BE49-F238E27FC236}">
                <a16:creationId xmlns:a16="http://schemas.microsoft.com/office/drawing/2014/main" id="{EA7EF6EB-4809-2A44-8924-CA83F1BCB77E}"/>
              </a:ext>
            </a:extLst>
          </p:cNvPr>
          <p:cNvSpPr/>
          <p:nvPr/>
        </p:nvSpPr>
        <p:spPr>
          <a:xfrm>
            <a:off x="6678419" y="3727852"/>
            <a:ext cx="852676" cy="201323"/>
          </a:xfrm>
          <a:custGeom>
            <a:avLst/>
            <a:gdLst>
              <a:gd name="connsiteX0" fmla="*/ 129327 w 1136901"/>
              <a:gd name="connsiteY0" fmla="*/ 0 h 268430"/>
              <a:gd name="connsiteX1" fmla="*/ 119 w 1136901"/>
              <a:gd name="connsiteY1" fmla="*/ 119269 h 268430"/>
              <a:gd name="connsiteX2" fmla="*/ 149206 w 1136901"/>
              <a:gd name="connsiteY2" fmla="*/ 268356 h 268430"/>
              <a:gd name="connsiteX3" fmla="*/ 149206 w 1136901"/>
              <a:gd name="connsiteY3" fmla="*/ 99391 h 268430"/>
              <a:gd name="connsiteX4" fmla="*/ 1093423 w 1136901"/>
              <a:gd name="connsiteY4" fmla="*/ 109330 h 268430"/>
              <a:gd name="connsiteX5" fmla="*/ 994032 w 1136901"/>
              <a:gd name="connsiteY5" fmla="*/ 29817 h 268430"/>
              <a:gd name="connsiteX6" fmla="*/ 1133180 w 1136901"/>
              <a:gd name="connsiteY6" fmla="*/ 119269 h 268430"/>
              <a:gd name="connsiteX7" fmla="*/ 1053667 w 1136901"/>
              <a:gd name="connsiteY7" fmla="*/ 218661 h 2684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136901" h="268430">
                <a:moveTo>
                  <a:pt x="129327" y="0"/>
                </a:moveTo>
                <a:cubicBezTo>
                  <a:pt x="63066" y="37271"/>
                  <a:pt x="-3194" y="74543"/>
                  <a:pt x="119" y="119269"/>
                </a:cubicBezTo>
                <a:cubicBezTo>
                  <a:pt x="3432" y="163995"/>
                  <a:pt x="124358" y="271669"/>
                  <a:pt x="149206" y="268356"/>
                </a:cubicBezTo>
                <a:cubicBezTo>
                  <a:pt x="174054" y="265043"/>
                  <a:pt x="-8163" y="125895"/>
                  <a:pt x="149206" y="99391"/>
                </a:cubicBezTo>
                <a:cubicBezTo>
                  <a:pt x="306575" y="72887"/>
                  <a:pt x="952619" y="120926"/>
                  <a:pt x="1093423" y="109330"/>
                </a:cubicBezTo>
                <a:cubicBezTo>
                  <a:pt x="1234227" y="97734"/>
                  <a:pt x="987406" y="28161"/>
                  <a:pt x="994032" y="29817"/>
                </a:cubicBezTo>
                <a:cubicBezTo>
                  <a:pt x="1000658" y="31474"/>
                  <a:pt x="1123241" y="87795"/>
                  <a:pt x="1133180" y="119269"/>
                </a:cubicBezTo>
                <a:cubicBezTo>
                  <a:pt x="1143119" y="150743"/>
                  <a:pt x="1098393" y="184702"/>
                  <a:pt x="1053667" y="218661"/>
                </a:cubicBezTo>
              </a:path>
            </a:pathLst>
          </a:cu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sz="1350"/>
          </a:p>
        </p:txBody>
      </p:sp>
    </p:spTree>
    <p:extLst>
      <p:ext uri="{BB962C8B-B14F-4D97-AF65-F5344CB8AC3E}">
        <p14:creationId xmlns:p14="http://schemas.microsoft.com/office/powerpoint/2010/main" val="3880167505"/>
      </p:ext>
    </p:extLst>
  </p:cSld>
  <p:clrMapOvr>
    <a:masterClrMapping/>
  </p:clrMapOvr>
  <p:transition spd="med"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1D9EDD-2617-7844-AF9B-751AB66E59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Nepal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E595A23A-6FF3-A146-A801-C11EB64375A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359094" y="1369219"/>
            <a:ext cx="6425813" cy="3263504"/>
          </a:xfrm>
        </p:spPr>
      </p:pic>
      <p:pic>
        <p:nvPicPr>
          <p:cNvPr id="6" name="Content Placeholder 4">
            <a:extLst>
              <a:ext uri="{FF2B5EF4-FFF2-40B4-BE49-F238E27FC236}">
                <a16:creationId xmlns:a16="http://schemas.microsoft.com/office/drawing/2014/main" id="{8FE7CDEC-B3CA-2847-8CCB-923BC8EA71A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61137" y="-4762"/>
            <a:ext cx="1882863" cy="1373981"/>
          </a:xfrm>
          <a:prstGeom prst="rect">
            <a:avLst/>
          </a:prstGeom>
        </p:spPr>
      </p:pic>
      <p:sp>
        <p:nvSpPr>
          <p:cNvPr id="7" name="Freeform 6">
            <a:extLst>
              <a:ext uri="{FF2B5EF4-FFF2-40B4-BE49-F238E27FC236}">
                <a16:creationId xmlns:a16="http://schemas.microsoft.com/office/drawing/2014/main" id="{35C29909-6596-6E4C-8D70-4D0B576D9A36}"/>
              </a:ext>
            </a:extLst>
          </p:cNvPr>
          <p:cNvSpPr/>
          <p:nvPr/>
        </p:nvSpPr>
        <p:spPr>
          <a:xfrm>
            <a:off x="6844026" y="439806"/>
            <a:ext cx="1594297" cy="1210971"/>
          </a:xfrm>
          <a:custGeom>
            <a:avLst/>
            <a:gdLst>
              <a:gd name="connsiteX0" fmla="*/ 2125729 w 2125729"/>
              <a:gd name="connsiteY0" fmla="*/ 0 h 1614628"/>
              <a:gd name="connsiteX1" fmla="*/ 356563 w 2125729"/>
              <a:gd name="connsiteY1" fmla="*/ 1292087 h 1614628"/>
              <a:gd name="connsiteX2" fmla="*/ 8694 w 2125729"/>
              <a:gd name="connsiteY2" fmla="*/ 1560444 h 1614628"/>
              <a:gd name="connsiteX3" fmla="*/ 98146 w 2125729"/>
              <a:gd name="connsiteY3" fmla="*/ 1262270 h 1614628"/>
              <a:gd name="connsiteX4" fmla="*/ 18633 w 2125729"/>
              <a:gd name="connsiteY4" fmla="*/ 1600200 h 1614628"/>
              <a:gd name="connsiteX5" fmla="*/ 396320 w 2125729"/>
              <a:gd name="connsiteY5" fmla="*/ 1520687 h 16146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125729" h="1614628">
                <a:moveTo>
                  <a:pt x="2125729" y="0"/>
                </a:moveTo>
                <a:lnTo>
                  <a:pt x="356563" y="1292087"/>
                </a:lnTo>
                <a:cubicBezTo>
                  <a:pt x="3724" y="1552161"/>
                  <a:pt x="51763" y="1565414"/>
                  <a:pt x="8694" y="1560444"/>
                </a:cubicBezTo>
                <a:cubicBezTo>
                  <a:pt x="-34376" y="1555475"/>
                  <a:pt x="96489" y="1255644"/>
                  <a:pt x="98146" y="1262270"/>
                </a:cubicBezTo>
                <a:cubicBezTo>
                  <a:pt x="99802" y="1268896"/>
                  <a:pt x="-31063" y="1557131"/>
                  <a:pt x="18633" y="1600200"/>
                </a:cubicBezTo>
                <a:cubicBezTo>
                  <a:pt x="68329" y="1643269"/>
                  <a:pt x="232324" y="1581978"/>
                  <a:pt x="396320" y="1520687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sz="135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E45E6AF-4946-2E44-AC72-454DBEEC41C5}"/>
              </a:ext>
            </a:extLst>
          </p:cNvPr>
          <p:cNvSpPr txBox="1"/>
          <p:nvPr/>
        </p:nvSpPr>
        <p:spPr>
          <a:xfrm>
            <a:off x="5973913" y="3570632"/>
            <a:ext cx="635110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sz="1350" dirty="0">
                <a:solidFill>
                  <a:srgbClr val="0070C0"/>
                </a:solidFill>
                <a:latin typeface="AhnbergHand" pitchFamily="2" charset="0"/>
              </a:rPr>
              <a:t>2019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DF0608D-AF93-9349-B0ED-03A6DBD1532A}"/>
              </a:ext>
            </a:extLst>
          </p:cNvPr>
          <p:cNvSpPr txBox="1"/>
          <p:nvPr/>
        </p:nvSpPr>
        <p:spPr>
          <a:xfrm>
            <a:off x="6858451" y="3235186"/>
            <a:ext cx="697627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sz="1350" dirty="0">
                <a:solidFill>
                  <a:srgbClr val="FF0000"/>
                </a:solidFill>
                <a:latin typeface="AhnbergHand" pitchFamily="2" charset="0"/>
              </a:rPr>
              <a:t>2020</a:t>
            </a:r>
          </a:p>
        </p:txBody>
      </p:sp>
      <p:sp>
        <p:nvSpPr>
          <p:cNvPr id="10" name="Freeform 9">
            <a:extLst>
              <a:ext uri="{FF2B5EF4-FFF2-40B4-BE49-F238E27FC236}">
                <a16:creationId xmlns:a16="http://schemas.microsoft.com/office/drawing/2014/main" id="{860EC373-116F-C646-9AF5-DC1B9109A5FA}"/>
              </a:ext>
            </a:extLst>
          </p:cNvPr>
          <p:cNvSpPr/>
          <p:nvPr/>
        </p:nvSpPr>
        <p:spPr>
          <a:xfrm>
            <a:off x="5841645" y="3315184"/>
            <a:ext cx="852676" cy="201323"/>
          </a:xfrm>
          <a:custGeom>
            <a:avLst/>
            <a:gdLst>
              <a:gd name="connsiteX0" fmla="*/ 129327 w 1136901"/>
              <a:gd name="connsiteY0" fmla="*/ 0 h 268430"/>
              <a:gd name="connsiteX1" fmla="*/ 119 w 1136901"/>
              <a:gd name="connsiteY1" fmla="*/ 119269 h 268430"/>
              <a:gd name="connsiteX2" fmla="*/ 149206 w 1136901"/>
              <a:gd name="connsiteY2" fmla="*/ 268356 h 268430"/>
              <a:gd name="connsiteX3" fmla="*/ 149206 w 1136901"/>
              <a:gd name="connsiteY3" fmla="*/ 99391 h 268430"/>
              <a:gd name="connsiteX4" fmla="*/ 1093423 w 1136901"/>
              <a:gd name="connsiteY4" fmla="*/ 109330 h 268430"/>
              <a:gd name="connsiteX5" fmla="*/ 994032 w 1136901"/>
              <a:gd name="connsiteY5" fmla="*/ 29817 h 268430"/>
              <a:gd name="connsiteX6" fmla="*/ 1133180 w 1136901"/>
              <a:gd name="connsiteY6" fmla="*/ 119269 h 268430"/>
              <a:gd name="connsiteX7" fmla="*/ 1053667 w 1136901"/>
              <a:gd name="connsiteY7" fmla="*/ 218661 h 2684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136901" h="268430">
                <a:moveTo>
                  <a:pt x="129327" y="0"/>
                </a:moveTo>
                <a:cubicBezTo>
                  <a:pt x="63066" y="37271"/>
                  <a:pt x="-3194" y="74543"/>
                  <a:pt x="119" y="119269"/>
                </a:cubicBezTo>
                <a:cubicBezTo>
                  <a:pt x="3432" y="163995"/>
                  <a:pt x="124358" y="271669"/>
                  <a:pt x="149206" y="268356"/>
                </a:cubicBezTo>
                <a:cubicBezTo>
                  <a:pt x="174054" y="265043"/>
                  <a:pt x="-8163" y="125895"/>
                  <a:pt x="149206" y="99391"/>
                </a:cubicBezTo>
                <a:cubicBezTo>
                  <a:pt x="306575" y="72887"/>
                  <a:pt x="952619" y="120926"/>
                  <a:pt x="1093423" y="109330"/>
                </a:cubicBezTo>
                <a:cubicBezTo>
                  <a:pt x="1234227" y="97734"/>
                  <a:pt x="987406" y="28161"/>
                  <a:pt x="994032" y="29817"/>
                </a:cubicBezTo>
                <a:cubicBezTo>
                  <a:pt x="1000658" y="31474"/>
                  <a:pt x="1123241" y="87795"/>
                  <a:pt x="1133180" y="119269"/>
                </a:cubicBezTo>
                <a:cubicBezTo>
                  <a:pt x="1143119" y="150743"/>
                  <a:pt x="1098393" y="184702"/>
                  <a:pt x="1053667" y="218661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sz="1350"/>
          </a:p>
        </p:txBody>
      </p:sp>
      <p:sp>
        <p:nvSpPr>
          <p:cNvPr id="11" name="Freeform 10">
            <a:extLst>
              <a:ext uri="{FF2B5EF4-FFF2-40B4-BE49-F238E27FC236}">
                <a16:creationId xmlns:a16="http://schemas.microsoft.com/office/drawing/2014/main" id="{08B42767-BB45-D048-9C8A-2B7DC17B1786}"/>
              </a:ext>
            </a:extLst>
          </p:cNvPr>
          <p:cNvSpPr/>
          <p:nvPr/>
        </p:nvSpPr>
        <p:spPr>
          <a:xfrm>
            <a:off x="6694321" y="2988380"/>
            <a:ext cx="852676" cy="201323"/>
          </a:xfrm>
          <a:custGeom>
            <a:avLst/>
            <a:gdLst>
              <a:gd name="connsiteX0" fmla="*/ 129327 w 1136901"/>
              <a:gd name="connsiteY0" fmla="*/ 0 h 268430"/>
              <a:gd name="connsiteX1" fmla="*/ 119 w 1136901"/>
              <a:gd name="connsiteY1" fmla="*/ 119269 h 268430"/>
              <a:gd name="connsiteX2" fmla="*/ 149206 w 1136901"/>
              <a:gd name="connsiteY2" fmla="*/ 268356 h 268430"/>
              <a:gd name="connsiteX3" fmla="*/ 149206 w 1136901"/>
              <a:gd name="connsiteY3" fmla="*/ 99391 h 268430"/>
              <a:gd name="connsiteX4" fmla="*/ 1093423 w 1136901"/>
              <a:gd name="connsiteY4" fmla="*/ 109330 h 268430"/>
              <a:gd name="connsiteX5" fmla="*/ 994032 w 1136901"/>
              <a:gd name="connsiteY5" fmla="*/ 29817 h 268430"/>
              <a:gd name="connsiteX6" fmla="*/ 1133180 w 1136901"/>
              <a:gd name="connsiteY6" fmla="*/ 119269 h 268430"/>
              <a:gd name="connsiteX7" fmla="*/ 1053667 w 1136901"/>
              <a:gd name="connsiteY7" fmla="*/ 218661 h 2684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136901" h="268430">
                <a:moveTo>
                  <a:pt x="129327" y="0"/>
                </a:moveTo>
                <a:cubicBezTo>
                  <a:pt x="63066" y="37271"/>
                  <a:pt x="-3194" y="74543"/>
                  <a:pt x="119" y="119269"/>
                </a:cubicBezTo>
                <a:cubicBezTo>
                  <a:pt x="3432" y="163995"/>
                  <a:pt x="124358" y="271669"/>
                  <a:pt x="149206" y="268356"/>
                </a:cubicBezTo>
                <a:cubicBezTo>
                  <a:pt x="174054" y="265043"/>
                  <a:pt x="-8163" y="125895"/>
                  <a:pt x="149206" y="99391"/>
                </a:cubicBezTo>
                <a:cubicBezTo>
                  <a:pt x="306575" y="72887"/>
                  <a:pt x="952619" y="120926"/>
                  <a:pt x="1093423" y="109330"/>
                </a:cubicBezTo>
                <a:cubicBezTo>
                  <a:pt x="1234227" y="97734"/>
                  <a:pt x="987406" y="28161"/>
                  <a:pt x="994032" y="29817"/>
                </a:cubicBezTo>
                <a:cubicBezTo>
                  <a:pt x="1000658" y="31474"/>
                  <a:pt x="1123241" y="87795"/>
                  <a:pt x="1133180" y="119269"/>
                </a:cubicBezTo>
                <a:cubicBezTo>
                  <a:pt x="1143119" y="150743"/>
                  <a:pt x="1098393" y="184702"/>
                  <a:pt x="1053667" y="218661"/>
                </a:cubicBezTo>
              </a:path>
            </a:pathLst>
          </a:cu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sz="1350"/>
          </a:p>
        </p:txBody>
      </p:sp>
    </p:spTree>
    <p:extLst>
      <p:ext uri="{BB962C8B-B14F-4D97-AF65-F5344CB8AC3E}">
        <p14:creationId xmlns:p14="http://schemas.microsoft.com/office/powerpoint/2010/main" val="2143035553"/>
      </p:ext>
    </p:extLst>
  </p:cSld>
  <p:clrMapOvr>
    <a:masterClrMapping/>
  </p:clrMapOvr>
  <p:transition spd="med"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EDB74E-ED43-D64B-ADD1-F4A23FB405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East Asia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4CE00359-62C6-7141-A779-89BCA6F7610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214548" y="1369219"/>
            <a:ext cx="4714904" cy="3263504"/>
          </a:xfrm>
        </p:spPr>
      </p:pic>
    </p:spTree>
    <p:extLst>
      <p:ext uri="{BB962C8B-B14F-4D97-AF65-F5344CB8AC3E}">
        <p14:creationId xmlns:p14="http://schemas.microsoft.com/office/powerpoint/2010/main" val="2528538814"/>
      </p:ext>
    </p:extLst>
  </p:cSld>
  <p:clrMapOvr>
    <a:masterClrMapping/>
  </p:clrMapOvr>
  <p:transition spd="med"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072B48-49D7-2B45-B473-89688CC688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Taiwan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FC250C0D-E156-D54D-979E-69A61152991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417280" y="1369219"/>
            <a:ext cx="6309440" cy="3263504"/>
          </a:xfrm>
        </p:spPr>
      </p:pic>
      <p:pic>
        <p:nvPicPr>
          <p:cNvPr id="6" name="Content Placeholder 4">
            <a:extLst>
              <a:ext uri="{FF2B5EF4-FFF2-40B4-BE49-F238E27FC236}">
                <a16:creationId xmlns:a16="http://schemas.microsoft.com/office/drawing/2014/main" id="{A9CCFF54-3C7D-154E-9E85-396B21A0758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43140" y="72121"/>
            <a:ext cx="1800860" cy="1246497"/>
          </a:xfrm>
          <a:prstGeom prst="rect">
            <a:avLst/>
          </a:prstGeom>
        </p:spPr>
      </p:pic>
      <p:sp>
        <p:nvSpPr>
          <p:cNvPr id="7" name="Freeform 6">
            <a:extLst>
              <a:ext uri="{FF2B5EF4-FFF2-40B4-BE49-F238E27FC236}">
                <a16:creationId xmlns:a16="http://schemas.microsoft.com/office/drawing/2014/main" id="{F9D526A9-6F49-2946-BABB-38CDD56977EE}"/>
              </a:ext>
            </a:extLst>
          </p:cNvPr>
          <p:cNvSpPr/>
          <p:nvPr/>
        </p:nvSpPr>
        <p:spPr>
          <a:xfrm>
            <a:off x="7309129" y="1103243"/>
            <a:ext cx="1121739" cy="549318"/>
          </a:xfrm>
          <a:custGeom>
            <a:avLst/>
            <a:gdLst>
              <a:gd name="connsiteX0" fmla="*/ 1495652 w 1495652"/>
              <a:gd name="connsiteY0" fmla="*/ 0 h 732424"/>
              <a:gd name="connsiteX1" fmla="*/ 173747 w 1495652"/>
              <a:gd name="connsiteY1" fmla="*/ 586409 h 732424"/>
              <a:gd name="connsiteX2" fmla="*/ 4782 w 1495652"/>
              <a:gd name="connsiteY2" fmla="*/ 705679 h 732424"/>
              <a:gd name="connsiteX3" fmla="*/ 44538 w 1495652"/>
              <a:gd name="connsiteY3" fmla="*/ 457200 h 732424"/>
              <a:gd name="connsiteX4" fmla="*/ 24660 w 1495652"/>
              <a:gd name="connsiteY4" fmla="*/ 715618 h 732424"/>
              <a:gd name="connsiteX5" fmla="*/ 203565 w 1495652"/>
              <a:gd name="connsiteY5" fmla="*/ 685800 h 7324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495652" h="732424">
                <a:moveTo>
                  <a:pt x="1495652" y="0"/>
                </a:moveTo>
                <a:lnTo>
                  <a:pt x="173747" y="586409"/>
                </a:lnTo>
                <a:cubicBezTo>
                  <a:pt x="-74731" y="704022"/>
                  <a:pt x="26317" y="727214"/>
                  <a:pt x="4782" y="705679"/>
                </a:cubicBezTo>
                <a:cubicBezTo>
                  <a:pt x="-16753" y="684144"/>
                  <a:pt x="41225" y="455544"/>
                  <a:pt x="44538" y="457200"/>
                </a:cubicBezTo>
                <a:cubicBezTo>
                  <a:pt x="47851" y="458856"/>
                  <a:pt x="-1844" y="677518"/>
                  <a:pt x="24660" y="715618"/>
                </a:cubicBezTo>
                <a:cubicBezTo>
                  <a:pt x="51164" y="753718"/>
                  <a:pt x="127364" y="719759"/>
                  <a:pt x="203565" y="685800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sz="135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2EF9956-DD61-2D4B-8D74-727AE4CAB4BE}"/>
              </a:ext>
            </a:extLst>
          </p:cNvPr>
          <p:cNvSpPr txBox="1"/>
          <p:nvPr/>
        </p:nvSpPr>
        <p:spPr>
          <a:xfrm>
            <a:off x="5958011" y="4190835"/>
            <a:ext cx="635110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sz="1350" dirty="0">
                <a:solidFill>
                  <a:srgbClr val="0070C0"/>
                </a:solidFill>
                <a:latin typeface="AhnbergHand" pitchFamily="2" charset="0"/>
              </a:rPr>
              <a:t>2019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0243126-EA2D-4445-BCE1-CDE4FF3A41F2}"/>
              </a:ext>
            </a:extLst>
          </p:cNvPr>
          <p:cNvSpPr txBox="1"/>
          <p:nvPr/>
        </p:nvSpPr>
        <p:spPr>
          <a:xfrm>
            <a:off x="6842549" y="3855389"/>
            <a:ext cx="697627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sz="1350" dirty="0">
                <a:solidFill>
                  <a:srgbClr val="FF0000"/>
                </a:solidFill>
                <a:latin typeface="AhnbergHand" pitchFamily="2" charset="0"/>
              </a:rPr>
              <a:t>2020</a:t>
            </a:r>
          </a:p>
        </p:txBody>
      </p:sp>
      <p:sp>
        <p:nvSpPr>
          <p:cNvPr id="10" name="Freeform 9">
            <a:extLst>
              <a:ext uri="{FF2B5EF4-FFF2-40B4-BE49-F238E27FC236}">
                <a16:creationId xmlns:a16="http://schemas.microsoft.com/office/drawing/2014/main" id="{21DD2790-BDEE-2941-ADAD-E78DE2AE84C2}"/>
              </a:ext>
            </a:extLst>
          </p:cNvPr>
          <p:cNvSpPr/>
          <p:nvPr/>
        </p:nvSpPr>
        <p:spPr>
          <a:xfrm>
            <a:off x="5825743" y="3935387"/>
            <a:ext cx="852676" cy="201323"/>
          </a:xfrm>
          <a:custGeom>
            <a:avLst/>
            <a:gdLst>
              <a:gd name="connsiteX0" fmla="*/ 129327 w 1136901"/>
              <a:gd name="connsiteY0" fmla="*/ 0 h 268430"/>
              <a:gd name="connsiteX1" fmla="*/ 119 w 1136901"/>
              <a:gd name="connsiteY1" fmla="*/ 119269 h 268430"/>
              <a:gd name="connsiteX2" fmla="*/ 149206 w 1136901"/>
              <a:gd name="connsiteY2" fmla="*/ 268356 h 268430"/>
              <a:gd name="connsiteX3" fmla="*/ 149206 w 1136901"/>
              <a:gd name="connsiteY3" fmla="*/ 99391 h 268430"/>
              <a:gd name="connsiteX4" fmla="*/ 1093423 w 1136901"/>
              <a:gd name="connsiteY4" fmla="*/ 109330 h 268430"/>
              <a:gd name="connsiteX5" fmla="*/ 994032 w 1136901"/>
              <a:gd name="connsiteY5" fmla="*/ 29817 h 268430"/>
              <a:gd name="connsiteX6" fmla="*/ 1133180 w 1136901"/>
              <a:gd name="connsiteY6" fmla="*/ 119269 h 268430"/>
              <a:gd name="connsiteX7" fmla="*/ 1053667 w 1136901"/>
              <a:gd name="connsiteY7" fmla="*/ 218661 h 2684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136901" h="268430">
                <a:moveTo>
                  <a:pt x="129327" y="0"/>
                </a:moveTo>
                <a:cubicBezTo>
                  <a:pt x="63066" y="37271"/>
                  <a:pt x="-3194" y="74543"/>
                  <a:pt x="119" y="119269"/>
                </a:cubicBezTo>
                <a:cubicBezTo>
                  <a:pt x="3432" y="163995"/>
                  <a:pt x="124358" y="271669"/>
                  <a:pt x="149206" y="268356"/>
                </a:cubicBezTo>
                <a:cubicBezTo>
                  <a:pt x="174054" y="265043"/>
                  <a:pt x="-8163" y="125895"/>
                  <a:pt x="149206" y="99391"/>
                </a:cubicBezTo>
                <a:cubicBezTo>
                  <a:pt x="306575" y="72887"/>
                  <a:pt x="952619" y="120926"/>
                  <a:pt x="1093423" y="109330"/>
                </a:cubicBezTo>
                <a:cubicBezTo>
                  <a:pt x="1234227" y="97734"/>
                  <a:pt x="987406" y="28161"/>
                  <a:pt x="994032" y="29817"/>
                </a:cubicBezTo>
                <a:cubicBezTo>
                  <a:pt x="1000658" y="31474"/>
                  <a:pt x="1123241" y="87795"/>
                  <a:pt x="1133180" y="119269"/>
                </a:cubicBezTo>
                <a:cubicBezTo>
                  <a:pt x="1143119" y="150743"/>
                  <a:pt x="1098393" y="184702"/>
                  <a:pt x="1053667" y="218661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sz="1350"/>
          </a:p>
        </p:txBody>
      </p:sp>
      <p:sp>
        <p:nvSpPr>
          <p:cNvPr id="11" name="Freeform 10">
            <a:extLst>
              <a:ext uri="{FF2B5EF4-FFF2-40B4-BE49-F238E27FC236}">
                <a16:creationId xmlns:a16="http://schemas.microsoft.com/office/drawing/2014/main" id="{2551EB0D-ABB7-144C-A0B3-C47F2CB87C82}"/>
              </a:ext>
            </a:extLst>
          </p:cNvPr>
          <p:cNvSpPr/>
          <p:nvPr/>
        </p:nvSpPr>
        <p:spPr>
          <a:xfrm>
            <a:off x="6678419" y="3608583"/>
            <a:ext cx="852676" cy="201323"/>
          </a:xfrm>
          <a:custGeom>
            <a:avLst/>
            <a:gdLst>
              <a:gd name="connsiteX0" fmla="*/ 129327 w 1136901"/>
              <a:gd name="connsiteY0" fmla="*/ 0 h 268430"/>
              <a:gd name="connsiteX1" fmla="*/ 119 w 1136901"/>
              <a:gd name="connsiteY1" fmla="*/ 119269 h 268430"/>
              <a:gd name="connsiteX2" fmla="*/ 149206 w 1136901"/>
              <a:gd name="connsiteY2" fmla="*/ 268356 h 268430"/>
              <a:gd name="connsiteX3" fmla="*/ 149206 w 1136901"/>
              <a:gd name="connsiteY3" fmla="*/ 99391 h 268430"/>
              <a:gd name="connsiteX4" fmla="*/ 1093423 w 1136901"/>
              <a:gd name="connsiteY4" fmla="*/ 109330 h 268430"/>
              <a:gd name="connsiteX5" fmla="*/ 994032 w 1136901"/>
              <a:gd name="connsiteY5" fmla="*/ 29817 h 268430"/>
              <a:gd name="connsiteX6" fmla="*/ 1133180 w 1136901"/>
              <a:gd name="connsiteY6" fmla="*/ 119269 h 268430"/>
              <a:gd name="connsiteX7" fmla="*/ 1053667 w 1136901"/>
              <a:gd name="connsiteY7" fmla="*/ 218661 h 2684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136901" h="268430">
                <a:moveTo>
                  <a:pt x="129327" y="0"/>
                </a:moveTo>
                <a:cubicBezTo>
                  <a:pt x="63066" y="37271"/>
                  <a:pt x="-3194" y="74543"/>
                  <a:pt x="119" y="119269"/>
                </a:cubicBezTo>
                <a:cubicBezTo>
                  <a:pt x="3432" y="163995"/>
                  <a:pt x="124358" y="271669"/>
                  <a:pt x="149206" y="268356"/>
                </a:cubicBezTo>
                <a:cubicBezTo>
                  <a:pt x="174054" y="265043"/>
                  <a:pt x="-8163" y="125895"/>
                  <a:pt x="149206" y="99391"/>
                </a:cubicBezTo>
                <a:cubicBezTo>
                  <a:pt x="306575" y="72887"/>
                  <a:pt x="952619" y="120926"/>
                  <a:pt x="1093423" y="109330"/>
                </a:cubicBezTo>
                <a:cubicBezTo>
                  <a:pt x="1234227" y="97734"/>
                  <a:pt x="987406" y="28161"/>
                  <a:pt x="994032" y="29817"/>
                </a:cubicBezTo>
                <a:cubicBezTo>
                  <a:pt x="1000658" y="31474"/>
                  <a:pt x="1123241" y="87795"/>
                  <a:pt x="1133180" y="119269"/>
                </a:cubicBezTo>
                <a:cubicBezTo>
                  <a:pt x="1143119" y="150743"/>
                  <a:pt x="1098393" y="184702"/>
                  <a:pt x="1053667" y="218661"/>
                </a:cubicBezTo>
              </a:path>
            </a:pathLst>
          </a:cu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sz="1350"/>
          </a:p>
        </p:txBody>
      </p:sp>
    </p:spTree>
    <p:extLst>
      <p:ext uri="{BB962C8B-B14F-4D97-AF65-F5344CB8AC3E}">
        <p14:creationId xmlns:p14="http://schemas.microsoft.com/office/powerpoint/2010/main" val="3870911726"/>
      </p:ext>
    </p:extLst>
  </p:cSld>
  <p:clrMapOvr>
    <a:masterClrMapping/>
  </p:clrMapOvr>
  <p:transition spd="med"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6CFABE-6393-BD45-BE6F-291117EB37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Japan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CF6F1653-B877-E248-8FCE-E096598D54E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380671" y="1369219"/>
            <a:ext cx="6382659" cy="3263504"/>
          </a:xfrm>
        </p:spPr>
      </p:pic>
      <p:pic>
        <p:nvPicPr>
          <p:cNvPr id="6" name="Content Placeholder 4">
            <a:extLst>
              <a:ext uri="{FF2B5EF4-FFF2-40B4-BE49-F238E27FC236}">
                <a16:creationId xmlns:a16="http://schemas.microsoft.com/office/drawing/2014/main" id="{182FF47A-0B6F-1E44-876A-3CE5A2947E3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43140" y="72121"/>
            <a:ext cx="1800860" cy="1246497"/>
          </a:xfrm>
          <a:prstGeom prst="rect">
            <a:avLst/>
          </a:prstGeom>
        </p:spPr>
      </p:pic>
      <p:sp>
        <p:nvSpPr>
          <p:cNvPr id="7" name="Freeform 6">
            <a:extLst>
              <a:ext uri="{FF2B5EF4-FFF2-40B4-BE49-F238E27FC236}">
                <a16:creationId xmlns:a16="http://schemas.microsoft.com/office/drawing/2014/main" id="{87FAD974-5E23-9F41-B6A7-FEDA69712C70}"/>
              </a:ext>
            </a:extLst>
          </p:cNvPr>
          <p:cNvSpPr/>
          <p:nvPr/>
        </p:nvSpPr>
        <p:spPr>
          <a:xfrm>
            <a:off x="5641130" y="775253"/>
            <a:ext cx="3162455" cy="909532"/>
          </a:xfrm>
          <a:custGeom>
            <a:avLst/>
            <a:gdLst>
              <a:gd name="connsiteX0" fmla="*/ 4216606 w 4216606"/>
              <a:gd name="connsiteY0" fmla="*/ 0 h 1212709"/>
              <a:gd name="connsiteX1" fmla="*/ 1672189 w 4216606"/>
              <a:gd name="connsiteY1" fmla="*/ 298173 h 1212709"/>
              <a:gd name="connsiteX2" fmla="*/ 121684 w 4216606"/>
              <a:gd name="connsiteY2" fmla="*/ 1152939 h 1212709"/>
              <a:gd name="connsiteX3" fmla="*/ 91867 w 4216606"/>
              <a:gd name="connsiteY3" fmla="*/ 874643 h 1212709"/>
              <a:gd name="connsiteX4" fmla="*/ 32232 w 4216606"/>
              <a:gd name="connsiteY4" fmla="*/ 1192695 h 1212709"/>
              <a:gd name="connsiteX5" fmla="*/ 320467 w 4216606"/>
              <a:gd name="connsiteY5" fmla="*/ 1152939 h 12127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216606" h="1212709">
                <a:moveTo>
                  <a:pt x="4216606" y="0"/>
                </a:moveTo>
                <a:cubicBezTo>
                  <a:pt x="3285641" y="53008"/>
                  <a:pt x="2354676" y="106017"/>
                  <a:pt x="1672189" y="298173"/>
                </a:cubicBezTo>
                <a:cubicBezTo>
                  <a:pt x="989702" y="490329"/>
                  <a:pt x="385071" y="1056861"/>
                  <a:pt x="121684" y="1152939"/>
                </a:cubicBezTo>
                <a:cubicBezTo>
                  <a:pt x="-141703" y="1249017"/>
                  <a:pt x="106776" y="868017"/>
                  <a:pt x="91867" y="874643"/>
                </a:cubicBezTo>
                <a:cubicBezTo>
                  <a:pt x="76958" y="881269"/>
                  <a:pt x="-5868" y="1146312"/>
                  <a:pt x="32232" y="1192695"/>
                </a:cubicBezTo>
                <a:cubicBezTo>
                  <a:pt x="70332" y="1239078"/>
                  <a:pt x="195399" y="1196008"/>
                  <a:pt x="320467" y="1152939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sz="135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4BE7F9D-CA2B-BE49-A8B6-09146D9C7B11}"/>
              </a:ext>
            </a:extLst>
          </p:cNvPr>
          <p:cNvSpPr txBox="1"/>
          <p:nvPr/>
        </p:nvSpPr>
        <p:spPr>
          <a:xfrm>
            <a:off x="5973913" y="3292338"/>
            <a:ext cx="635110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sz="1350" dirty="0">
                <a:solidFill>
                  <a:srgbClr val="0070C0"/>
                </a:solidFill>
                <a:latin typeface="AhnbergHand" pitchFamily="2" charset="0"/>
              </a:rPr>
              <a:t>2019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C453697-357D-5C40-95D5-D6885C706EA4}"/>
              </a:ext>
            </a:extLst>
          </p:cNvPr>
          <p:cNvSpPr txBox="1"/>
          <p:nvPr/>
        </p:nvSpPr>
        <p:spPr>
          <a:xfrm>
            <a:off x="6858451" y="2956892"/>
            <a:ext cx="697627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sz="1350" dirty="0">
                <a:solidFill>
                  <a:srgbClr val="FF0000"/>
                </a:solidFill>
                <a:latin typeface="AhnbergHand" pitchFamily="2" charset="0"/>
              </a:rPr>
              <a:t>2020</a:t>
            </a:r>
          </a:p>
        </p:txBody>
      </p:sp>
      <p:sp>
        <p:nvSpPr>
          <p:cNvPr id="10" name="Freeform 9">
            <a:extLst>
              <a:ext uri="{FF2B5EF4-FFF2-40B4-BE49-F238E27FC236}">
                <a16:creationId xmlns:a16="http://schemas.microsoft.com/office/drawing/2014/main" id="{322470C6-C481-5A43-9515-7E3F042BEC17}"/>
              </a:ext>
            </a:extLst>
          </p:cNvPr>
          <p:cNvSpPr/>
          <p:nvPr/>
        </p:nvSpPr>
        <p:spPr>
          <a:xfrm>
            <a:off x="5841645" y="3036890"/>
            <a:ext cx="852676" cy="201323"/>
          </a:xfrm>
          <a:custGeom>
            <a:avLst/>
            <a:gdLst>
              <a:gd name="connsiteX0" fmla="*/ 129327 w 1136901"/>
              <a:gd name="connsiteY0" fmla="*/ 0 h 268430"/>
              <a:gd name="connsiteX1" fmla="*/ 119 w 1136901"/>
              <a:gd name="connsiteY1" fmla="*/ 119269 h 268430"/>
              <a:gd name="connsiteX2" fmla="*/ 149206 w 1136901"/>
              <a:gd name="connsiteY2" fmla="*/ 268356 h 268430"/>
              <a:gd name="connsiteX3" fmla="*/ 149206 w 1136901"/>
              <a:gd name="connsiteY3" fmla="*/ 99391 h 268430"/>
              <a:gd name="connsiteX4" fmla="*/ 1093423 w 1136901"/>
              <a:gd name="connsiteY4" fmla="*/ 109330 h 268430"/>
              <a:gd name="connsiteX5" fmla="*/ 994032 w 1136901"/>
              <a:gd name="connsiteY5" fmla="*/ 29817 h 268430"/>
              <a:gd name="connsiteX6" fmla="*/ 1133180 w 1136901"/>
              <a:gd name="connsiteY6" fmla="*/ 119269 h 268430"/>
              <a:gd name="connsiteX7" fmla="*/ 1053667 w 1136901"/>
              <a:gd name="connsiteY7" fmla="*/ 218661 h 2684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136901" h="268430">
                <a:moveTo>
                  <a:pt x="129327" y="0"/>
                </a:moveTo>
                <a:cubicBezTo>
                  <a:pt x="63066" y="37271"/>
                  <a:pt x="-3194" y="74543"/>
                  <a:pt x="119" y="119269"/>
                </a:cubicBezTo>
                <a:cubicBezTo>
                  <a:pt x="3432" y="163995"/>
                  <a:pt x="124358" y="271669"/>
                  <a:pt x="149206" y="268356"/>
                </a:cubicBezTo>
                <a:cubicBezTo>
                  <a:pt x="174054" y="265043"/>
                  <a:pt x="-8163" y="125895"/>
                  <a:pt x="149206" y="99391"/>
                </a:cubicBezTo>
                <a:cubicBezTo>
                  <a:pt x="306575" y="72887"/>
                  <a:pt x="952619" y="120926"/>
                  <a:pt x="1093423" y="109330"/>
                </a:cubicBezTo>
                <a:cubicBezTo>
                  <a:pt x="1234227" y="97734"/>
                  <a:pt x="987406" y="28161"/>
                  <a:pt x="994032" y="29817"/>
                </a:cubicBezTo>
                <a:cubicBezTo>
                  <a:pt x="1000658" y="31474"/>
                  <a:pt x="1123241" y="87795"/>
                  <a:pt x="1133180" y="119269"/>
                </a:cubicBezTo>
                <a:cubicBezTo>
                  <a:pt x="1143119" y="150743"/>
                  <a:pt x="1098393" y="184702"/>
                  <a:pt x="1053667" y="218661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sz="1350"/>
          </a:p>
        </p:txBody>
      </p:sp>
      <p:sp>
        <p:nvSpPr>
          <p:cNvPr id="11" name="Freeform 10">
            <a:extLst>
              <a:ext uri="{FF2B5EF4-FFF2-40B4-BE49-F238E27FC236}">
                <a16:creationId xmlns:a16="http://schemas.microsoft.com/office/drawing/2014/main" id="{B68D368B-0FB7-074C-A6E3-D00E3596284A}"/>
              </a:ext>
            </a:extLst>
          </p:cNvPr>
          <p:cNvSpPr/>
          <p:nvPr/>
        </p:nvSpPr>
        <p:spPr>
          <a:xfrm>
            <a:off x="6694321" y="2710086"/>
            <a:ext cx="852676" cy="201323"/>
          </a:xfrm>
          <a:custGeom>
            <a:avLst/>
            <a:gdLst>
              <a:gd name="connsiteX0" fmla="*/ 129327 w 1136901"/>
              <a:gd name="connsiteY0" fmla="*/ 0 h 268430"/>
              <a:gd name="connsiteX1" fmla="*/ 119 w 1136901"/>
              <a:gd name="connsiteY1" fmla="*/ 119269 h 268430"/>
              <a:gd name="connsiteX2" fmla="*/ 149206 w 1136901"/>
              <a:gd name="connsiteY2" fmla="*/ 268356 h 268430"/>
              <a:gd name="connsiteX3" fmla="*/ 149206 w 1136901"/>
              <a:gd name="connsiteY3" fmla="*/ 99391 h 268430"/>
              <a:gd name="connsiteX4" fmla="*/ 1093423 w 1136901"/>
              <a:gd name="connsiteY4" fmla="*/ 109330 h 268430"/>
              <a:gd name="connsiteX5" fmla="*/ 994032 w 1136901"/>
              <a:gd name="connsiteY5" fmla="*/ 29817 h 268430"/>
              <a:gd name="connsiteX6" fmla="*/ 1133180 w 1136901"/>
              <a:gd name="connsiteY6" fmla="*/ 119269 h 268430"/>
              <a:gd name="connsiteX7" fmla="*/ 1053667 w 1136901"/>
              <a:gd name="connsiteY7" fmla="*/ 218661 h 2684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136901" h="268430">
                <a:moveTo>
                  <a:pt x="129327" y="0"/>
                </a:moveTo>
                <a:cubicBezTo>
                  <a:pt x="63066" y="37271"/>
                  <a:pt x="-3194" y="74543"/>
                  <a:pt x="119" y="119269"/>
                </a:cubicBezTo>
                <a:cubicBezTo>
                  <a:pt x="3432" y="163995"/>
                  <a:pt x="124358" y="271669"/>
                  <a:pt x="149206" y="268356"/>
                </a:cubicBezTo>
                <a:cubicBezTo>
                  <a:pt x="174054" y="265043"/>
                  <a:pt x="-8163" y="125895"/>
                  <a:pt x="149206" y="99391"/>
                </a:cubicBezTo>
                <a:cubicBezTo>
                  <a:pt x="306575" y="72887"/>
                  <a:pt x="952619" y="120926"/>
                  <a:pt x="1093423" y="109330"/>
                </a:cubicBezTo>
                <a:cubicBezTo>
                  <a:pt x="1234227" y="97734"/>
                  <a:pt x="987406" y="28161"/>
                  <a:pt x="994032" y="29817"/>
                </a:cubicBezTo>
                <a:cubicBezTo>
                  <a:pt x="1000658" y="31474"/>
                  <a:pt x="1123241" y="87795"/>
                  <a:pt x="1133180" y="119269"/>
                </a:cubicBezTo>
                <a:cubicBezTo>
                  <a:pt x="1143119" y="150743"/>
                  <a:pt x="1098393" y="184702"/>
                  <a:pt x="1053667" y="218661"/>
                </a:cubicBezTo>
              </a:path>
            </a:pathLst>
          </a:cu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sz="1350"/>
          </a:p>
        </p:txBody>
      </p:sp>
    </p:spTree>
    <p:extLst>
      <p:ext uri="{BB962C8B-B14F-4D97-AF65-F5344CB8AC3E}">
        <p14:creationId xmlns:p14="http://schemas.microsoft.com/office/powerpoint/2010/main" val="892217294"/>
      </p:ext>
    </p:extLst>
  </p:cSld>
  <p:clrMapOvr>
    <a:masterClrMapping/>
  </p:clrMapOvr>
  <p:transition spd="med"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F2D52B-B1A3-A44B-9ABA-BEDE821441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China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1D7269C9-5655-6643-940F-D11DE5C381F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414374" y="1369219"/>
            <a:ext cx="6315253" cy="3263504"/>
          </a:xfrm>
        </p:spPr>
      </p:pic>
      <p:pic>
        <p:nvPicPr>
          <p:cNvPr id="6" name="Content Placeholder 4">
            <a:extLst>
              <a:ext uri="{FF2B5EF4-FFF2-40B4-BE49-F238E27FC236}">
                <a16:creationId xmlns:a16="http://schemas.microsoft.com/office/drawing/2014/main" id="{3E518A8D-D783-1D49-B919-639D84A12DC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43140" y="72121"/>
            <a:ext cx="1800860" cy="1246497"/>
          </a:xfrm>
          <a:prstGeom prst="rect">
            <a:avLst/>
          </a:prstGeom>
        </p:spPr>
      </p:pic>
      <p:sp>
        <p:nvSpPr>
          <p:cNvPr id="7" name="Freeform 6">
            <a:extLst>
              <a:ext uri="{FF2B5EF4-FFF2-40B4-BE49-F238E27FC236}">
                <a16:creationId xmlns:a16="http://schemas.microsoft.com/office/drawing/2014/main" id="{3590978A-4912-F34A-B11A-B17E6F4CB24B}"/>
              </a:ext>
            </a:extLst>
          </p:cNvPr>
          <p:cNvSpPr/>
          <p:nvPr/>
        </p:nvSpPr>
        <p:spPr>
          <a:xfrm>
            <a:off x="6849964" y="879613"/>
            <a:ext cx="1178369" cy="835184"/>
          </a:xfrm>
          <a:custGeom>
            <a:avLst/>
            <a:gdLst>
              <a:gd name="connsiteX0" fmla="*/ 1571158 w 1571158"/>
              <a:gd name="connsiteY0" fmla="*/ 0 h 1113578"/>
              <a:gd name="connsiteX1" fmla="*/ 497732 w 1571158"/>
              <a:gd name="connsiteY1" fmla="*/ 556592 h 1113578"/>
              <a:gd name="connsiteX2" fmla="*/ 70350 w 1571158"/>
              <a:gd name="connsiteY2" fmla="*/ 1073426 h 1113578"/>
              <a:gd name="connsiteX3" fmla="*/ 30593 w 1571158"/>
              <a:gd name="connsiteY3" fmla="*/ 924340 h 1113578"/>
              <a:gd name="connsiteX4" fmla="*/ 20654 w 1571158"/>
              <a:gd name="connsiteY4" fmla="*/ 1113183 h 1113578"/>
              <a:gd name="connsiteX5" fmla="*/ 318828 w 1571158"/>
              <a:gd name="connsiteY5" fmla="*/ 964096 h 11135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571158" h="1113578">
                <a:moveTo>
                  <a:pt x="1571158" y="0"/>
                </a:moveTo>
                <a:cubicBezTo>
                  <a:pt x="1159512" y="188844"/>
                  <a:pt x="747867" y="377688"/>
                  <a:pt x="497732" y="556592"/>
                </a:cubicBezTo>
                <a:cubicBezTo>
                  <a:pt x="247597" y="735496"/>
                  <a:pt x="148206" y="1012135"/>
                  <a:pt x="70350" y="1073426"/>
                </a:cubicBezTo>
                <a:cubicBezTo>
                  <a:pt x="-7507" y="1134717"/>
                  <a:pt x="38876" y="917714"/>
                  <a:pt x="30593" y="924340"/>
                </a:cubicBezTo>
                <a:cubicBezTo>
                  <a:pt x="22310" y="930966"/>
                  <a:pt x="-27385" y="1106557"/>
                  <a:pt x="20654" y="1113183"/>
                </a:cubicBezTo>
                <a:cubicBezTo>
                  <a:pt x="68693" y="1119809"/>
                  <a:pt x="193760" y="1041952"/>
                  <a:pt x="318828" y="964096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sz="135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7E130A0-33C7-9547-BE3A-32A02C9DD09F}"/>
              </a:ext>
            </a:extLst>
          </p:cNvPr>
          <p:cNvSpPr txBox="1"/>
          <p:nvPr/>
        </p:nvSpPr>
        <p:spPr>
          <a:xfrm>
            <a:off x="5981864" y="2767550"/>
            <a:ext cx="635110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sz="1350" dirty="0">
                <a:solidFill>
                  <a:srgbClr val="0070C0"/>
                </a:solidFill>
                <a:latin typeface="AhnbergHand" pitchFamily="2" charset="0"/>
              </a:rPr>
              <a:t>2019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A23B9C5-0565-724C-880E-BCCE0F961A4D}"/>
              </a:ext>
            </a:extLst>
          </p:cNvPr>
          <p:cNvSpPr txBox="1"/>
          <p:nvPr/>
        </p:nvSpPr>
        <p:spPr>
          <a:xfrm>
            <a:off x="6866402" y="2432104"/>
            <a:ext cx="697627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sz="1350" dirty="0">
                <a:solidFill>
                  <a:srgbClr val="FF0000"/>
                </a:solidFill>
                <a:latin typeface="AhnbergHand" pitchFamily="2" charset="0"/>
              </a:rPr>
              <a:t>2020</a:t>
            </a:r>
          </a:p>
        </p:txBody>
      </p:sp>
      <p:sp>
        <p:nvSpPr>
          <p:cNvPr id="10" name="Freeform 9">
            <a:extLst>
              <a:ext uri="{FF2B5EF4-FFF2-40B4-BE49-F238E27FC236}">
                <a16:creationId xmlns:a16="http://schemas.microsoft.com/office/drawing/2014/main" id="{4DE0B385-DEE8-0843-87E3-A39336FB4989}"/>
              </a:ext>
            </a:extLst>
          </p:cNvPr>
          <p:cNvSpPr/>
          <p:nvPr/>
        </p:nvSpPr>
        <p:spPr>
          <a:xfrm>
            <a:off x="5849596" y="2512102"/>
            <a:ext cx="852676" cy="201323"/>
          </a:xfrm>
          <a:custGeom>
            <a:avLst/>
            <a:gdLst>
              <a:gd name="connsiteX0" fmla="*/ 129327 w 1136901"/>
              <a:gd name="connsiteY0" fmla="*/ 0 h 268430"/>
              <a:gd name="connsiteX1" fmla="*/ 119 w 1136901"/>
              <a:gd name="connsiteY1" fmla="*/ 119269 h 268430"/>
              <a:gd name="connsiteX2" fmla="*/ 149206 w 1136901"/>
              <a:gd name="connsiteY2" fmla="*/ 268356 h 268430"/>
              <a:gd name="connsiteX3" fmla="*/ 149206 w 1136901"/>
              <a:gd name="connsiteY3" fmla="*/ 99391 h 268430"/>
              <a:gd name="connsiteX4" fmla="*/ 1093423 w 1136901"/>
              <a:gd name="connsiteY4" fmla="*/ 109330 h 268430"/>
              <a:gd name="connsiteX5" fmla="*/ 994032 w 1136901"/>
              <a:gd name="connsiteY5" fmla="*/ 29817 h 268430"/>
              <a:gd name="connsiteX6" fmla="*/ 1133180 w 1136901"/>
              <a:gd name="connsiteY6" fmla="*/ 119269 h 268430"/>
              <a:gd name="connsiteX7" fmla="*/ 1053667 w 1136901"/>
              <a:gd name="connsiteY7" fmla="*/ 218661 h 2684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136901" h="268430">
                <a:moveTo>
                  <a:pt x="129327" y="0"/>
                </a:moveTo>
                <a:cubicBezTo>
                  <a:pt x="63066" y="37271"/>
                  <a:pt x="-3194" y="74543"/>
                  <a:pt x="119" y="119269"/>
                </a:cubicBezTo>
                <a:cubicBezTo>
                  <a:pt x="3432" y="163995"/>
                  <a:pt x="124358" y="271669"/>
                  <a:pt x="149206" y="268356"/>
                </a:cubicBezTo>
                <a:cubicBezTo>
                  <a:pt x="174054" y="265043"/>
                  <a:pt x="-8163" y="125895"/>
                  <a:pt x="149206" y="99391"/>
                </a:cubicBezTo>
                <a:cubicBezTo>
                  <a:pt x="306575" y="72887"/>
                  <a:pt x="952619" y="120926"/>
                  <a:pt x="1093423" y="109330"/>
                </a:cubicBezTo>
                <a:cubicBezTo>
                  <a:pt x="1234227" y="97734"/>
                  <a:pt x="987406" y="28161"/>
                  <a:pt x="994032" y="29817"/>
                </a:cubicBezTo>
                <a:cubicBezTo>
                  <a:pt x="1000658" y="31474"/>
                  <a:pt x="1123241" y="87795"/>
                  <a:pt x="1133180" y="119269"/>
                </a:cubicBezTo>
                <a:cubicBezTo>
                  <a:pt x="1143119" y="150743"/>
                  <a:pt x="1098393" y="184702"/>
                  <a:pt x="1053667" y="218661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sz="1350"/>
          </a:p>
        </p:txBody>
      </p:sp>
      <p:sp>
        <p:nvSpPr>
          <p:cNvPr id="11" name="Freeform 10">
            <a:extLst>
              <a:ext uri="{FF2B5EF4-FFF2-40B4-BE49-F238E27FC236}">
                <a16:creationId xmlns:a16="http://schemas.microsoft.com/office/drawing/2014/main" id="{E09D800D-1446-B04A-9121-DB7392C12802}"/>
              </a:ext>
            </a:extLst>
          </p:cNvPr>
          <p:cNvSpPr/>
          <p:nvPr/>
        </p:nvSpPr>
        <p:spPr>
          <a:xfrm>
            <a:off x="6702272" y="2185298"/>
            <a:ext cx="852676" cy="201323"/>
          </a:xfrm>
          <a:custGeom>
            <a:avLst/>
            <a:gdLst>
              <a:gd name="connsiteX0" fmla="*/ 129327 w 1136901"/>
              <a:gd name="connsiteY0" fmla="*/ 0 h 268430"/>
              <a:gd name="connsiteX1" fmla="*/ 119 w 1136901"/>
              <a:gd name="connsiteY1" fmla="*/ 119269 h 268430"/>
              <a:gd name="connsiteX2" fmla="*/ 149206 w 1136901"/>
              <a:gd name="connsiteY2" fmla="*/ 268356 h 268430"/>
              <a:gd name="connsiteX3" fmla="*/ 149206 w 1136901"/>
              <a:gd name="connsiteY3" fmla="*/ 99391 h 268430"/>
              <a:gd name="connsiteX4" fmla="*/ 1093423 w 1136901"/>
              <a:gd name="connsiteY4" fmla="*/ 109330 h 268430"/>
              <a:gd name="connsiteX5" fmla="*/ 994032 w 1136901"/>
              <a:gd name="connsiteY5" fmla="*/ 29817 h 268430"/>
              <a:gd name="connsiteX6" fmla="*/ 1133180 w 1136901"/>
              <a:gd name="connsiteY6" fmla="*/ 119269 h 268430"/>
              <a:gd name="connsiteX7" fmla="*/ 1053667 w 1136901"/>
              <a:gd name="connsiteY7" fmla="*/ 218661 h 2684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136901" h="268430">
                <a:moveTo>
                  <a:pt x="129327" y="0"/>
                </a:moveTo>
                <a:cubicBezTo>
                  <a:pt x="63066" y="37271"/>
                  <a:pt x="-3194" y="74543"/>
                  <a:pt x="119" y="119269"/>
                </a:cubicBezTo>
                <a:cubicBezTo>
                  <a:pt x="3432" y="163995"/>
                  <a:pt x="124358" y="271669"/>
                  <a:pt x="149206" y="268356"/>
                </a:cubicBezTo>
                <a:cubicBezTo>
                  <a:pt x="174054" y="265043"/>
                  <a:pt x="-8163" y="125895"/>
                  <a:pt x="149206" y="99391"/>
                </a:cubicBezTo>
                <a:cubicBezTo>
                  <a:pt x="306575" y="72887"/>
                  <a:pt x="952619" y="120926"/>
                  <a:pt x="1093423" y="109330"/>
                </a:cubicBezTo>
                <a:cubicBezTo>
                  <a:pt x="1234227" y="97734"/>
                  <a:pt x="987406" y="28161"/>
                  <a:pt x="994032" y="29817"/>
                </a:cubicBezTo>
                <a:cubicBezTo>
                  <a:pt x="1000658" y="31474"/>
                  <a:pt x="1123241" y="87795"/>
                  <a:pt x="1133180" y="119269"/>
                </a:cubicBezTo>
                <a:cubicBezTo>
                  <a:pt x="1143119" y="150743"/>
                  <a:pt x="1098393" y="184702"/>
                  <a:pt x="1053667" y="218661"/>
                </a:cubicBezTo>
              </a:path>
            </a:pathLst>
          </a:cu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sz="1350"/>
          </a:p>
        </p:txBody>
      </p:sp>
    </p:spTree>
    <p:extLst>
      <p:ext uri="{BB962C8B-B14F-4D97-AF65-F5344CB8AC3E}">
        <p14:creationId xmlns:p14="http://schemas.microsoft.com/office/powerpoint/2010/main" val="1512681883"/>
      </p:ext>
    </p:extLst>
  </p:cSld>
  <p:clrMapOvr>
    <a:masterClrMapping/>
  </p:clrMapOvr>
  <p:transition spd="med"/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4757CC-FC8F-864C-AD1F-65F268A282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South Korea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5A62BD7D-669F-1047-A2B2-EA2D626802F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352598" y="1369219"/>
            <a:ext cx="6438804" cy="3263504"/>
          </a:xfrm>
        </p:spPr>
      </p:pic>
      <p:pic>
        <p:nvPicPr>
          <p:cNvPr id="6" name="Content Placeholder 4">
            <a:extLst>
              <a:ext uri="{FF2B5EF4-FFF2-40B4-BE49-F238E27FC236}">
                <a16:creationId xmlns:a16="http://schemas.microsoft.com/office/drawing/2014/main" id="{FADD0419-4FFE-E840-8814-B3C5A3C6E27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43140" y="72121"/>
            <a:ext cx="1800860" cy="1246497"/>
          </a:xfrm>
          <a:prstGeom prst="rect">
            <a:avLst/>
          </a:prstGeom>
        </p:spPr>
      </p:pic>
      <p:sp>
        <p:nvSpPr>
          <p:cNvPr id="7" name="Freeform 6">
            <a:extLst>
              <a:ext uri="{FF2B5EF4-FFF2-40B4-BE49-F238E27FC236}">
                <a16:creationId xmlns:a16="http://schemas.microsoft.com/office/drawing/2014/main" id="{08CA008F-B549-554E-8B5A-A04E5D3FE881}"/>
              </a:ext>
            </a:extLst>
          </p:cNvPr>
          <p:cNvSpPr/>
          <p:nvPr/>
        </p:nvSpPr>
        <p:spPr>
          <a:xfrm>
            <a:off x="6666577" y="752890"/>
            <a:ext cx="1950650" cy="941717"/>
          </a:xfrm>
          <a:custGeom>
            <a:avLst/>
            <a:gdLst>
              <a:gd name="connsiteX0" fmla="*/ 2600867 w 2600867"/>
              <a:gd name="connsiteY0" fmla="*/ 0 h 1255623"/>
              <a:gd name="connsiteX1" fmla="*/ 1189510 w 2600867"/>
              <a:gd name="connsiteY1" fmla="*/ 487018 h 1255623"/>
              <a:gd name="connsiteX2" fmla="*/ 86267 w 2600867"/>
              <a:gd name="connsiteY2" fmla="*/ 1232452 h 1255623"/>
              <a:gd name="connsiteX3" fmla="*/ 66389 w 2600867"/>
              <a:gd name="connsiteY3" fmla="*/ 1023731 h 1255623"/>
              <a:gd name="connsiteX4" fmla="*/ 26632 w 2600867"/>
              <a:gd name="connsiteY4" fmla="*/ 1242391 h 1255623"/>
              <a:gd name="connsiteX5" fmla="*/ 285049 w 2600867"/>
              <a:gd name="connsiteY5" fmla="*/ 1212574 h 12556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600867" h="1255623">
                <a:moveTo>
                  <a:pt x="2600867" y="0"/>
                </a:moveTo>
                <a:cubicBezTo>
                  <a:pt x="2104738" y="140804"/>
                  <a:pt x="1608610" y="281609"/>
                  <a:pt x="1189510" y="487018"/>
                </a:cubicBezTo>
                <a:cubicBezTo>
                  <a:pt x="770410" y="692427"/>
                  <a:pt x="273454" y="1143000"/>
                  <a:pt x="86267" y="1232452"/>
                </a:cubicBezTo>
                <a:cubicBezTo>
                  <a:pt x="-100920" y="1321904"/>
                  <a:pt x="76328" y="1022075"/>
                  <a:pt x="66389" y="1023731"/>
                </a:cubicBezTo>
                <a:cubicBezTo>
                  <a:pt x="56450" y="1025387"/>
                  <a:pt x="-9811" y="1210917"/>
                  <a:pt x="26632" y="1242391"/>
                </a:cubicBezTo>
                <a:cubicBezTo>
                  <a:pt x="63075" y="1273865"/>
                  <a:pt x="174062" y="1243219"/>
                  <a:pt x="285049" y="1212574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sz="135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EEBD44B-29FC-B745-8B64-4C1F198F5EF4}"/>
              </a:ext>
            </a:extLst>
          </p:cNvPr>
          <p:cNvSpPr txBox="1"/>
          <p:nvPr/>
        </p:nvSpPr>
        <p:spPr>
          <a:xfrm>
            <a:off x="5965962" y="2950429"/>
            <a:ext cx="635110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sz="1350" dirty="0">
                <a:solidFill>
                  <a:srgbClr val="0070C0"/>
                </a:solidFill>
                <a:latin typeface="AhnbergHand" pitchFamily="2" charset="0"/>
              </a:rPr>
              <a:t>2019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DA52FF6-BF42-B146-B404-C527992CC082}"/>
              </a:ext>
            </a:extLst>
          </p:cNvPr>
          <p:cNvSpPr txBox="1"/>
          <p:nvPr/>
        </p:nvSpPr>
        <p:spPr>
          <a:xfrm>
            <a:off x="6850500" y="2614983"/>
            <a:ext cx="697627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sz="1350" dirty="0">
                <a:solidFill>
                  <a:srgbClr val="FF0000"/>
                </a:solidFill>
                <a:latin typeface="AhnbergHand" pitchFamily="2" charset="0"/>
              </a:rPr>
              <a:t>2020</a:t>
            </a:r>
          </a:p>
        </p:txBody>
      </p:sp>
      <p:sp>
        <p:nvSpPr>
          <p:cNvPr id="10" name="Freeform 9">
            <a:extLst>
              <a:ext uri="{FF2B5EF4-FFF2-40B4-BE49-F238E27FC236}">
                <a16:creationId xmlns:a16="http://schemas.microsoft.com/office/drawing/2014/main" id="{06447AF7-1DDD-924E-A14D-9E22E2A8A46D}"/>
              </a:ext>
            </a:extLst>
          </p:cNvPr>
          <p:cNvSpPr/>
          <p:nvPr/>
        </p:nvSpPr>
        <p:spPr>
          <a:xfrm>
            <a:off x="5833694" y="2694981"/>
            <a:ext cx="852676" cy="201323"/>
          </a:xfrm>
          <a:custGeom>
            <a:avLst/>
            <a:gdLst>
              <a:gd name="connsiteX0" fmla="*/ 129327 w 1136901"/>
              <a:gd name="connsiteY0" fmla="*/ 0 h 268430"/>
              <a:gd name="connsiteX1" fmla="*/ 119 w 1136901"/>
              <a:gd name="connsiteY1" fmla="*/ 119269 h 268430"/>
              <a:gd name="connsiteX2" fmla="*/ 149206 w 1136901"/>
              <a:gd name="connsiteY2" fmla="*/ 268356 h 268430"/>
              <a:gd name="connsiteX3" fmla="*/ 149206 w 1136901"/>
              <a:gd name="connsiteY3" fmla="*/ 99391 h 268430"/>
              <a:gd name="connsiteX4" fmla="*/ 1093423 w 1136901"/>
              <a:gd name="connsiteY4" fmla="*/ 109330 h 268430"/>
              <a:gd name="connsiteX5" fmla="*/ 994032 w 1136901"/>
              <a:gd name="connsiteY5" fmla="*/ 29817 h 268430"/>
              <a:gd name="connsiteX6" fmla="*/ 1133180 w 1136901"/>
              <a:gd name="connsiteY6" fmla="*/ 119269 h 268430"/>
              <a:gd name="connsiteX7" fmla="*/ 1053667 w 1136901"/>
              <a:gd name="connsiteY7" fmla="*/ 218661 h 2684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136901" h="268430">
                <a:moveTo>
                  <a:pt x="129327" y="0"/>
                </a:moveTo>
                <a:cubicBezTo>
                  <a:pt x="63066" y="37271"/>
                  <a:pt x="-3194" y="74543"/>
                  <a:pt x="119" y="119269"/>
                </a:cubicBezTo>
                <a:cubicBezTo>
                  <a:pt x="3432" y="163995"/>
                  <a:pt x="124358" y="271669"/>
                  <a:pt x="149206" y="268356"/>
                </a:cubicBezTo>
                <a:cubicBezTo>
                  <a:pt x="174054" y="265043"/>
                  <a:pt x="-8163" y="125895"/>
                  <a:pt x="149206" y="99391"/>
                </a:cubicBezTo>
                <a:cubicBezTo>
                  <a:pt x="306575" y="72887"/>
                  <a:pt x="952619" y="120926"/>
                  <a:pt x="1093423" y="109330"/>
                </a:cubicBezTo>
                <a:cubicBezTo>
                  <a:pt x="1234227" y="97734"/>
                  <a:pt x="987406" y="28161"/>
                  <a:pt x="994032" y="29817"/>
                </a:cubicBezTo>
                <a:cubicBezTo>
                  <a:pt x="1000658" y="31474"/>
                  <a:pt x="1123241" y="87795"/>
                  <a:pt x="1133180" y="119269"/>
                </a:cubicBezTo>
                <a:cubicBezTo>
                  <a:pt x="1143119" y="150743"/>
                  <a:pt x="1098393" y="184702"/>
                  <a:pt x="1053667" y="218661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sz="1350"/>
          </a:p>
        </p:txBody>
      </p:sp>
      <p:sp>
        <p:nvSpPr>
          <p:cNvPr id="11" name="Freeform 10">
            <a:extLst>
              <a:ext uri="{FF2B5EF4-FFF2-40B4-BE49-F238E27FC236}">
                <a16:creationId xmlns:a16="http://schemas.microsoft.com/office/drawing/2014/main" id="{489EFA5D-6956-0443-9FDB-158511F723E2}"/>
              </a:ext>
            </a:extLst>
          </p:cNvPr>
          <p:cNvSpPr/>
          <p:nvPr/>
        </p:nvSpPr>
        <p:spPr>
          <a:xfrm>
            <a:off x="6686370" y="2368177"/>
            <a:ext cx="852676" cy="201323"/>
          </a:xfrm>
          <a:custGeom>
            <a:avLst/>
            <a:gdLst>
              <a:gd name="connsiteX0" fmla="*/ 129327 w 1136901"/>
              <a:gd name="connsiteY0" fmla="*/ 0 h 268430"/>
              <a:gd name="connsiteX1" fmla="*/ 119 w 1136901"/>
              <a:gd name="connsiteY1" fmla="*/ 119269 h 268430"/>
              <a:gd name="connsiteX2" fmla="*/ 149206 w 1136901"/>
              <a:gd name="connsiteY2" fmla="*/ 268356 h 268430"/>
              <a:gd name="connsiteX3" fmla="*/ 149206 w 1136901"/>
              <a:gd name="connsiteY3" fmla="*/ 99391 h 268430"/>
              <a:gd name="connsiteX4" fmla="*/ 1093423 w 1136901"/>
              <a:gd name="connsiteY4" fmla="*/ 109330 h 268430"/>
              <a:gd name="connsiteX5" fmla="*/ 994032 w 1136901"/>
              <a:gd name="connsiteY5" fmla="*/ 29817 h 268430"/>
              <a:gd name="connsiteX6" fmla="*/ 1133180 w 1136901"/>
              <a:gd name="connsiteY6" fmla="*/ 119269 h 268430"/>
              <a:gd name="connsiteX7" fmla="*/ 1053667 w 1136901"/>
              <a:gd name="connsiteY7" fmla="*/ 218661 h 2684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136901" h="268430">
                <a:moveTo>
                  <a:pt x="129327" y="0"/>
                </a:moveTo>
                <a:cubicBezTo>
                  <a:pt x="63066" y="37271"/>
                  <a:pt x="-3194" y="74543"/>
                  <a:pt x="119" y="119269"/>
                </a:cubicBezTo>
                <a:cubicBezTo>
                  <a:pt x="3432" y="163995"/>
                  <a:pt x="124358" y="271669"/>
                  <a:pt x="149206" y="268356"/>
                </a:cubicBezTo>
                <a:cubicBezTo>
                  <a:pt x="174054" y="265043"/>
                  <a:pt x="-8163" y="125895"/>
                  <a:pt x="149206" y="99391"/>
                </a:cubicBezTo>
                <a:cubicBezTo>
                  <a:pt x="306575" y="72887"/>
                  <a:pt x="952619" y="120926"/>
                  <a:pt x="1093423" y="109330"/>
                </a:cubicBezTo>
                <a:cubicBezTo>
                  <a:pt x="1234227" y="97734"/>
                  <a:pt x="987406" y="28161"/>
                  <a:pt x="994032" y="29817"/>
                </a:cubicBezTo>
                <a:cubicBezTo>
                  <a:pt x="1000658" y="31474"/>
                  <a:pt x="1123241" y="87795"/>
                  <a:pt x="1133180" y="119269"/>
                </a:cubicBezTo>
                <a:cubicBezTo>
                  <a:pt x="1143119" y="150743"/>
                  <a:pt x="1098393" y="184702"/>
                  <a:pt x="1053667" y="218661"/>
                </a:cubicBezTo>
              </a:path>
            </a:pathLst>
          </a:cu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sz="1350"/>
          </a:p>
        </p:txBody>
      </p:sp>
    </p:spTree>
    <p:extLst>
      <p:ext uri="{BB962C8B-B14F-4D97-AF65-F5344CB8AC3E}">
        <p14:creationId xmlns:p14="http://schemas.microsoft.com/office/powerpoint/2010/main" val="878055341"/>
      </p:ext>
    </p:extLst>
  </p:cSld>
  <p:clrMapOvr>
    <a:masterClrMapping/>
  </p:clrMapOvr>
  <p:transition spd="med"/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753A54-F3A0-084E-AFF3-4CAE0B8FA1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Oceania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1655BB59-67C6-8C40-9819-7A38B3B7B51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902975" y="1369219"/>
            <a:ext cx="3338051" cy="3263504"/>
          </a:xfrm>
        </p:spPr>
      </p:pic>
    </p:spTree>
    <p:extLst>
      <p:ext uri="{BB962C8B-B14F-4D97-AF65-F5344CB8AC3E}">
        <p14:creationId xmlns:p14="http://schemas.microsoft.com/office/powerpoint/2010/main" val="1498184003"/>
      </p:ext>
    </p:extLst>
  </p:cSld>
  <p:clrMapOvr>
    <a:masterClrMapping/>
  </p:clrMapOvr>
  <p:transition spd="med"/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E65402-770C-834C-8C0C-684C611B92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Australia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A5429067-4E8A-674E-B5B6-608AD997C00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411456" y="1369219"/>
            <a:ext cx="6321088" cy="3263504"/>
          </a:xfrm>
        </p:spPr>
      </p:pic>
      <p:pic>
        <p:nvPicPr>
          <p:cNvPr id="6" name="Content Placeholder 4">
            <a:extLst>
              <a:ext uri="{FF2B5EF4-FFF2-40B4-BE49-F238E27FC236}">
                <a16:creationId xmlns:a16="http://schemas.microsoft.com/office/drawing/2014/main" id="{3D0BC7A6-27CD-5145-AD1E-998352DE6CA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14123" y="109434"/>
            <a:ext cx="1529878" cy="1495712"/>
          </a:xfrm>
          <a:prstGeom prst="rect">
            <a:avLst/>
          </a:prstGeom>
        </p:spPr>
      </p:pic>
      <p:sp>
        <p:nvSpPr>
          <p:cNvPr id="8" name="Freeform 7">
            <a:extLst>
              <a:ext uri="{FF2B5EF4-FFF2-40B4-BE49-F238E27FC236}">
                <a16:creationId xmlns:a16="http://schemas.microsoft.com/office/drawing/2014/main" id="{C028304E-C108-894F-BB50-A4598F7005A1}"/>
              </a:ext>
            </a:extLst>
          </p:cNvPr>
          <p:cNvSpPr/>
          <p:nvPr/>
        </p:nvSpPr>
        <p:spPr>
          <a:xfrm>
            <a:off x="6142832" y="887068"/>
            <a:ext cx="1728960" cy="760195"/>
          </a:xfrm>
          <a:custGeom>
            <a:avLst/>
            <a:gdLst>
              <a:gd name="connsiteX0" fmla="*/ 2305280 w 2305280"/>
              <a:gd name="connsiteY0" fmla="*/ 0 h 1013593"/>
              <a:gd name="connsiteX1" fmla="*/ 973436 w 2305280"/>
              <a:gd name="connsiteY1" fmla="*/ 178904 h 1013593"/>
              <a:gd name="connsiteX2" fmla="*/ 68975 w 2305280"/>
              <a:gd name="connsiteY2" fmla="*/ 983973 h 1013593"/>
              <a:gd name="connsiteX3" fmla="*/ 78915 w 2305280"/>
              <a:gd name="connsiteY3" fmla="*/ 854765 h 1013593"/>
              <a:gd name="connsiteX4" fmla="*/ 9341 w 2305280"/>
              <a:gd name="connsiteY4" fmla="*/ 1003852 h 1013593"/>
              <a:gd name="connsiteX5" fmla="*/ 317454 w 2305280"/>
              <a:gd name="connsiteY5" fmla="*/ 974034 h 10135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305280" h="1013593">
                <a:moveTo>
                  <a:pt x="2305280" y="0"/>
                </a:moveTo>
                <a:cubicBezTo>
                  <a:pt x="1825716" y="7454"/>
                  <a:pt x="1346153" y="14909"/>
                  <a:pt x="973436" y="178904"/>
                </a:cubicBezTo>
                <a:cubicBezTo>
                  <a:pt x="600719" y="342899"/>
                  <a:pt x="218062" y="871330"/>
                  <a:pt x="68975" y="983973"/>
                </a:cubicBezTo>
                <a:cubicBezTo>
                  <a:pt x="-80112" y="1096616"/>
                  <a:pt x="88854" y="851452"/>
                  <a:pt x="78915" y="854765"/>
                </a:cubicBezTo>
                <a:cubicBezTo>
                  <a:pt x="68976" y="858078"/>
                  <a:pt x="-30415" y="983974"/>
                  <a:pt x="9341" y="1003852"/>
                </a:cubicBezTo>
                <a:cubicBezTo>
                  <a:pt x="49097" y="1023730"/>
                  <a:pt x="183275" y="998882"/>
                  <a:pt x="317454" y="974034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sz="135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98FC9C9-EBD4-224F-B1DD-9E65386F2906}"/>
              </a:ext>
            </a:extLst>
          </p:cNvPr>
          <p:cNvSpPr txBox="1"/>
          <p:nvPr/>
        </p:nvSpPr>
        <p:spPr>
          <a:xfrm>
            <a:off x="5997768" y="4198786"/>
            <a:ext cx="635110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sz="1350" dirty="0">
                <a:solidFill>
                  <a:srgbClr val="0070C0"/>
                </a:solidFill>
                <a:latin typeface="AhnbergHand" pitchFamily="2" charset="0"/>
              </a:rPr>
              <a:t>2019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B13C57F-F993-9047-9B43-2E9460C10B35}"/>
              </a:ext>
            </a:extLst>
          </p:cNvPr>
          <p:cNvSpPr txBox="1"/>
          <p:nvPr/>
        </p:nvSpPr>
        <p:spPr>
          <a:xfrm>
            <a:off x="6882306" y="3863340"/>
            <a:ext cx="697627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sz="1350" dirty="0">
                <a:solidFill>
                  <a:srgbClr val="FF0000"/>
                </a:solidFill>
                <a:latin typeface="AhnbergHand" pitchFamily="2" charset="0"/>
              </a:rPr>
              <a:t>2020</a:t>
            </a:r>
          </a:p>
        </p:txBody>
      </p:sp>
      <p:sp>
        <p:nvSpPr>
          <p:cNvPr id="10" name="Freeform 9">
            <a:extLst>
              <a:ext uri="{FF2B5EF4-FFF2-40B4-BE49-F238E27FC236}">
                <a16:creationId xmlns:a16="http://schemas.microsoft.com/office/drawing/2014/main" id="{661E6F23-809A-C741-9778-CAE2B8F3900D}"/>
              </a:ext>
            </a:extLst>
          </p:cNvPr>
          <p:cNvSpPr/>
          <p:nvPr/>
        </p:nvSpPr>
        <p:spPr>
          <a:xfrm>
            <a:off x="5865500" y="3943338"/>
            <a:ext cx="852676" cy="201323"/>
          </a:xfrm>
          <a:custGeom>
            <a:avLst/>
            <a:gdLst>
              <a:gd name="connsiteX0" fmla="*/ 129327 w 1136901"/>
              <a:gd name="connsiteY0" fmla="*/ 0 h 268430"/>
              <a:gd name="connsiteX1" fmla="*/ 119 w 1136901"/>
              <a:gd name="connsiteY1" fmla="*/ 119269 h 268430"/>
              <a:gd name="connsiteX2" fmla="*/ 149206 w 1136901"/>
              <a:gd name="connsiteY2" fmla="*/ 268356 h 268430"/>
              <a:gd name="connsiteX3" fmla="*/ 149206 w 1136901"/>
              <a:gd name="connsiteY3" fmla="*/ 99391 h 268430"/>
              <a:gd name="connsiteX4" fmla="*/ 1093423 w 1136901"/>
              <a:gd name="connsiteY4" fmla="*/ 109330 h 268430"/>
              <a:gd name="connsiteX5" fmla="*/ 994032 w 1136901"/>
              <a:gd name="connsiteY5" fmla="*/ 29817 h 268430"/>
              <a:gd name="connsiteX6" fmla="*/ 1133180 w 1136901"/>
              <a:gd name="connsiteY6" fmla="*/ 119269 h 268430"/>
              <a:gd name="connsiteX7" fmla="*/ 1053667 w 1136901"/>
              <a:gd name="connsiteY7" fmla="*/ 218661 h 2684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136901" h="268430">
                <a:moveTo>
                  <a:pt x="129327" y="0"/>
                </a:moveTo>
                <a:cubicBezTo>
                  <a:pt x="63066" y="37271"/>
                  <a:pt x="-3194" y="74543"/>
                  <a:pt x="119" y="119269"/>
                </a:cubicBezTo>
                <a:cubicBezTo>
                  <a:pt x="3432" y="163995"/>
                  <a:pt x="124358" y="271669"/>
                  <a:pt x="149206" y="268356"/>
                </a:cubicBezTo>
                <a:cubicBezTo>
                  <a:pt x="174054" y="265043"/>
                  <a:pt x="-8163" y="125895"/>
                  <a:pt x="149206" y="99391"/>
                </a:cubicBezTo>
                <a:cubicBezTo>
                  <a:pt x="306575" y="72887"/>
                  <a:pt x="952619" y="120926"/>
                  <a:pt x="1093423" y="109330"/>
                </a:cubicBezTo>
                <a:cubicBezTo>
                  <a:pt x="1234227" y="97734"/>
                  <a:pt x="987406" y="28161"/>
                  <a:pt x="994032" y="29817"/>
                </a:cubicBezTo>
                <a:cubicBezTo>
                  <a:pt x="1000658" y="31474"/>
                  <a:pt x="1123241" y="87795"/>
                  <a:pt x="1133180" y="119269"/>
                </a:cubicBezTo>
                <a:cubicBezTo>
                  <a:pt x="1143119" y="150743"/>
                  <a:pt x="1098393" y="184702"/>
                  <a:pt x="1053667" y="218661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sz="1350"/>
          </a:p>
        </p:txBody>
      </p:sp>
      <p:sp>
        <p:nvSpPr>
          <p:cNvPr id="11" name="Freeform 10">
            <a:extLst>
              <a:ext uri="{FF2B5EF4-FFF2-40B4-BE49-F238E27FC236}">
                <a16:creationId xmlns:a16="http://schemas.microsoft.com/office/drawing/2014/main" id="{07AC2981-9736-694C-8DB3-7C8DB5B68BC8}"/>
              </a:ext>
            </a:extLst>
          </p:cNvPr>
          <p:cNvSpPr/>
          <p:nvPr/>
        </p:nvSpPr>
        <p:spPr>
          <a:xfrm>
            <a:off x="6718176" y="3616534"/>
            <a:ext cx="852676" cy="201323"/>
          </a:xfrm>
          <a:custGeom>
            <a:avLst/>
            <a:gdLst>
              <a:gd name="connsiteX0" fmla="*/ 129327 w 1136901"/>
              <a:gd name="connsiteY0" fmla="*/ 0 h 268430"/>
              <a:gd name="connsiteX1" fmla="*/ 119 w 1136901"/>
              <a:gd name="connsiteY1" fmla="*/ 119269 h 268430"/>
              <a:gd name="connsiteX2" fmla="*/ 149206 w 1136901"/>
              <a:gd name="connsiteY2" fmla="*/ 268356 h 268430"/>
              <a:gd name="connsiteX3" fmla="*/ 149206 w 1136901"/>
              <a:gd name="connsiteY3" fmla="*/ 99391 h 268430"/>
              <a:gd name="connsiteX4" fmla="*/ 1093423 w 1136901"/>
              <a:gd name="connsiteY4" fmla="*/ 109330 h 268430"/>
              <a:gd name="connsiteX5" fmla="*/ 994032 w 1136901"/>
              <a:gd name="connsiteY5" fmla="*/ 29817 h 268430"/>
              <a:gd name="connsiteX6" fmla="*/ 1133180 w 1136901"/>
              <a:gd name="connsiteY6" fmla="*/ 119269 h 268430"/>
              <a:gd name="connsiteX7" fmla="*/ 1053667 w 1136901"/>
              <a:gd name="connsiteY7" fmla="*/ 218661 h 2684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136901" h="268430">
                <a:moveTo>
                  <a:pt x="129327" y="0"/>
                </a:moveTo>
                <a:cubicBezTo>
                  <a:pt x="63066" y="37271"/>
                  <a:pt x="-3194" y="74543"/>
                  <a:pt x="119" y="119269"/>
                </a:cubicBezTo>
                <a:cubicBezTo>
                  <a:pt x="3432" y="163995"/>
                  <a:pt x="124358" y="271669"/>
                  <a:pt x="149206" y="268356"/>
                </a:cubicBezTo>
                <a:cubicBezTo>
                  <a:pt x="174054" y="265043"/>
                  <a:pt x="-8163" y="125895"/>
                  <a:pt x="149206" y="99391"/>
                </a:cubicBezTo>
                <a:cubicBezTo>
                  <a:pt x="306575" y="72887"/>
                  <a:pt x="952619" y="120926"/>
                  <a:pt x="1093423" y="109330"/>
                </a:cubicBezTo>
                <a:cubicBezTo>
                  <a:pt x="1234227" y="97734"/>
                  <a:pt x="987406" y="28161"/>
                  <a:pt x="994032" y="29817"/>
                </a:cubicBezTo>
                <a:cubicBezTo>
                  <a:pt x="1000658" y="31474"/>
                  <a:pt x="1123241" y="87795"/>
                  <a:pt x="1133180" y="119269"/>
                </a:cubicBezTo>
                <a:cubicBezTo>
                  <a:pt x="1143119" y="150743"/>
                  <a:pt x="1098393" y="184702"/>
                  <a:pt x="1053667" y="218661"/>
                </a:cubicBezTo>
              </a:path>
            </a:pathLst>
          </a:cu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sz="1350"/>
          </a:p>
        </p:txBody>
      </p:sp>
    </p:spTree>
    <p:extLst>
      <p:ext uri="{BB962C8B-B14F-4D97-AF65-F5344CB8AC3E}">
        <p14:creationId xmlns:p14="http://schemas.microsoft.com/office/powerpoint/2010/main" val="877570107"/>
      </p:ext>
    </p:extLst>
  </p:cSld>
  <p:clrMapOvr>
    <a:masterClrMapping/>
  </p:clrMapOvr>
  <p:transition spd="med"/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7371D6-BED0-2843-8532-A7E74FFB5C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New Zealand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92E25F9C-E388-9E4C-9F83-81D2DACB413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416868" y="1369219"/>
            <a:ext cx="6310265" cy="3263504"/>
          </a:xfrm>
        </p:spPr>
      </p:pic>
      <p:pic>
        <p:nvPicPr>
          <p:cNvPr id="6" name="Content Placeholder 4">
            <a:extLst>
              <a:ext uri="{FF2B5EF4-FFF2-40B4-BE49-F238E27FC236}">
                <a16:creationId xmlns:a16="http://schemas.microsoft.com/office/drawing/2014/main" id="{02AD5E5F-C865-174A-8BE2-0E05E960BCB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14123" y="109434"/>
            <a:ext cx="1529878" cy="1495712"/>
          </a:xfrm>
          <a:prstGeom prst="rect">
            <a:avLst/>
          </a:prstGeom>
        </p:spPr>
      </p:pic>
      <p:sp>
        <p:nvSpPr>
          <p:cNvPr id="7" name="Freeform 6">
            <a:extLst>
              <a:ext uri="{FF2B5EF4-FFF2-40B4-BE49-F238E27FC236}">
                <a16:creationId xmlns:a16="http://schemas.microsoft.com/office/drawing/2014/main" id="{C6352444-8CE1-374E-A6D3-BFF894ED1095}"/>
              </a:ext>
            </a:extLst>
          </p:cNvPr>
          <p:cNvSpPr/>
          <p:nvPr/>
        </p:nvSpPr>
        <p:spPr>
          <a:xfrm>
            <a:off x="7381254" y="1267240"/>
            <a:ext cx="1325425" cy="420686"/>
          </a:xfrm>
          <a:custGeom>
            <a:avLst/>
            <a:gdLst>
              <a:gd name="connsiteX0" fmla="*/ 1767233 w 1767233"/>
              <a:gd name="connsiteY0" fmla="*/ 0 h 560914"/>
              <a:gd name="connsiteX1" fmla="*/ 465207 w 1767233"/>
              <a:gd name="connsiteY1" fmla="*/ 347869 h 560914"/>
              <a:gd name="connsiteX2" fmla="*/ 47764 w 1767233"/>
              <a:gd name="connsiteY2" fmla="*/ 516834 h 560914"/>
              <a:gd name="connsiteX3" fmla="*/ 77581 w 1767233"/>
              <a:gd name="connsiteY3" fmla="*/ 367747 h 560914"/>
              <a:gd name="connsiteX4" fmla="*/ 8007 w 1767233"/>
              <a:gd name="connsiteY4" fmla="*/ 546652 h 560914"/>
              <a:gd name="connsiteX5" fmla="*/ 296242 w 1767233"/>
              <a:gd name="connsiteY5" fmla="*/ 536713 h 5609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767233" h="560914">
                <a:moveTo>
                  <a:pt x="1767233" y="0"/>
                </a:moveTo>
                <a:lnTo>
                  <a:pt x="465207" y="347869"/>
                </a:lnTo>
                <a:cubicBezTo>
                  <a:pt x="178629" y="434008"/>
                  <a:pt x="112368" y="513521"/>
                  <a:pt x="47764" y="516834"/>
                </a:cubicBezTo>
                <a:cubicBezTo>
                  <a:pt x="-16840" y="520147"/>
                  <a:pt x="84207" y="362777"/>
                  <a:pt x="77581" y="367747"/>
                </a:cubicBezTo>
                <a:cubicBezTo>
                  <a:pt x="70955" y="372717"/>
                  <a:pt x="-28436" y="518491"/>
                  <a:pt x="8007" y="546652"/>
                </a:cubicBezTo>
                <a:cubicBezTo>
                  <a:pt x="44450" y="574813"/>
                  <a:pt x="170346" y="555763"/>
                  <a:pt x="296242" y="536713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sz="135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EC26240-B1FD-FF43-A35D-FD643595CCF7}"/>
              </a:ext>
            </a:extLst>
          </p:cNvPr>
          <p:cNvSpPr txBox="1"/>
          <p:nvPr/>
        </p:nvSpPr>
        <p:spPr>
          <a:xfrm>
            <a:off x="5942109" y="3061747"/>
            <a:ext cx="635110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sz="1350" dirty="0">
                <a:solidFill>
                  <a:srgbClr val="0070C0"/>
                </a:solidFill>
                <a:latin typeface="AhnbergHand" pitchFamily="2" charset="0"/>
              </a:rPr>
              <a:t>2019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71EE4A6-52C9-EC49-88BD-CF751BE4E063}"/>
              </a:ext>
            </a:extLst>
          </p:cNvPr>
          <p:cNvSpPr txBox="1"/>
          <p:nvPr/>
        </p:nvSpPr>
        <p:spPr>
          <a:xfrm>
            <a:off x="6826647" y="2726301"/>
            <a:ext cx="697627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sz="1350" dirty="0">
                <a:solidFill>
                  <a:srgbClr val="FF0000"/>
                </a:solidFill>
                <a:latin typeface="AhnbergHand" pitchFamily="2" charset="0"/>
              </a:rPr>
              <a:t>2020</a:t>
            </a:r>
          </a:p>
        </p:txBody>
      </p:sp>
      <p:sp>
        <p:nvSpPr>
          <p:cNvPr id="10" name="Freeform 9">
            <a:extLst>
              <a:ext uri="{FF2B5EF4-FFF2-40B4-BE49-F238E27FC236}">
                <a16:creationId xmlns:a16="http://schemas.microsoft.com/office/drawing/2014/main" id="{05338620-920F-954B-A51D-D2FEEF08FA09}"/>
              </a:ext>
            </a:extLst>
          </p:cNvPr>
          <p:cNvSpPr/>
          <p:nvPr/>
        </p:nvSpPr>
        <p:spPr>
          <a:xfrm>
            <a:off x="5809841" y="2806299"/>
            <a:ext cx="852676" cy="201323"/>
          </a:xfrm>
          <a:custGeom>
            <a:avLst/>
            <a:gdLst>
              <a:gd name="connsiteX0" fmla="*/ 129327 w 1136901"/>
              <a:gd name="connsiteY0" fmla="*/ 0 h 268430"/>
              <a:gd name="connsiteX1" fmla="*/ 119 w 1136901"/>
              <a:gd name="connsiteY1" fmla="*/ 119269 h 268430"/>
              <a:gd name="connsiteX2" fmla="*/ 149206 w 1136901"/>
              <a:gd name="connsiteY2" fmla="*/ 268356 h 268430"/>
              <a:gd name="connsiteX3" fmla="*/ 149206 w 1136901"/>
              <a:gd name="connsiteY3" fmla="*/ 99391 h 268430"/>
              <a:gd name="connsiteX4" fmla="*/ 1093423 w 1136901"/>
              <a:gd name="connsiteY4" fmla="*/ 109330 h 268430"/>
              <a:gd name="connsiteX5" fmla="*/ 994032 w 1136901"/>
              <a:gd name="connsiteY5" fmla="*/ 29817 h 268430"/>
              <a:gd name="connsiteX6" fmla="*/ 1133180 w 1136901"/>
              <a:gd name="connsiteY6" fmla="*/ 119269 h 268430"/>
              <a:gd name="connsiteX7" fmla="*/ 1053667 w 1136901"/>
              <a:gd name="connsiteY7" fmla="*/ 218661 h 2684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136901" h="268430">
                <a:moveTo>
                  <a:pt x="129327" y="0"/>
                </a:moveTo>
                <a:cubicBezTo>
                  <a:pt x="63066" y="37271"/>
                  <a:pt x="-3194" y="74543"/>
                  <a:pt x="119" y="119269"/>
                </a:cubicBezTo>
                <a:cubicBezTo>
                  <a:pt x="3432" y="163995"/>
                  <a:pt x="124358" y="271669"/>
                  <a:pt x="149206" y="268356"/>
                </a:cubicBezTo>
                <a:cubicBezTo>
                  <a:pt x="174054" y="265043"/>
                  <a:pt x="-8163" y="125895"/>
                  <a:pt x="149206" y="99391"/>
                </a:cubicBezTo>
                <a:cubicBezTo>
                  <a:pt x="306575" y="72887"/>
                  <a:pt x="952619" y="120926"/>
                  <a:pt x="1093423" y="109330"/>
                </a:cubicBezTo>
                <a:cubicBezTo>
                  <a:pt x="1234227" y="97734"/>
                  <a:pt x="987406" y="28161"/>
                  <a:pt x="994032" y="29817"/>
                </a:cubicBezTo>
                <a:cubicBezTo>
                  <a:pt x="1000658" y="31474"/>
                  <a:pt x="1123241" y="87795"/>
                  <a:pt x="1133180" y="119269"/>
                </a:cubicBezTo>
                <a:cubicBezTo>
                  <a:pt x="1143119" y="150743"/>
                  <a:pt x="1098393" y="184702"/>
                  <a:pt x="1053667" y="218661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sz="1350"/>
          </a:p>
        </p:txBody>
      </p:sp>
      <p:sp>
        <p:nvSpPr>
          <p:cNvPr id="11" name="Freeform 10">
            <a:extLst>
              <a:ext uri="{FF2B5EF4-FFF2-40B4-BE49-F238E27FC236}">
                <a16:creationId xmlns:a16="http://schemas.microsoft.com/office/drawing/2014/main" id="{112840D3-43CE-ED4B-B7A3-331F441C9A42}"/>
              </a:ext>
            </a:extLst>
          </p:cNvPr>
          <p:cNvSpPr/>
          <p:nvPr/>
        </p:nvSpPr>
        <p:spPr>
          <a:xfrm>
            <a:off x="6662517" y="2479495"/>
            <a:ext cx="852676" cy="201323"/>
          </a:xfrm>
          <a:custGeom>
            <a:avLst/>
            <a:gdLst>
              <a:gd name="connsiteX0" fmla="*/ 129327 w 1136901"/>
              <a:gd name="connsiteY0" fmla="*/ 0 h 268430"/>
              <a:gd name="connsiteX1" fmla="*/ 119 w 1136901"/>
              <a:gd name="connsiteY1" fmla="*/ 119269 h 268430"/>
              <a:gd name="connsiteX2" fmla="*/ 149206 w 1136901"/>
              <a:gd name="connsiteY2" fmla="*/ 268356 h 268430"/>
              <a:gd name="connsiteX3" fmla="*/ 149206 w 1136901"/>
              <a:gd name="connsiteY3" fmla="*/ 99391 h 268430"/>
              <a:gd name="connsiteX4" fmla="*/ 1093423 w 1136901"/>
              <a:gd name="connsiteY4" fmla="*/ 109330 h 268430"/>
              <a:gd name="connsiteX5" fmla="*/ 994032 w 1136901"/>
              <a:gd name="connsiteY5" fmla="*/ 29817 h 268430"/>
              <a:gd name="connsiteX6" fmla="*/ 1133180 w 1136901"/>
              <a:gd name="connsiteY6" fmla="*/ 119269 h 268430"/>
              <a:gd name="connsiteX7" fmla="*/ 1053667 w 1136901"/>
              <a:gd name="connsiteY7" fmla="*/ 218661 h 2684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136901" h="268430">
                <a:moveTo>
                  <a:pt x="129327" y="0"/>
                </a:moveTo>
                <a:cubicBezTo>
                  <a:pt x="63066" y="37271"/>
                  <a:pt x="-3194" y="74543"/>
                  <a:pt x="119" y="119269"/>
                </a:cubicBezTo>
                <a:cubicBezTo>
                  <a:pt x="3432" y="163995"/>
                  <a:pt x="124358" y="271669"/>
                  <a:pt x="149206" y="268356"/>
                </a:cubicBezTo>
                <a:cubicBezTo>
                  <a:pt x="174054" y="265043"/>
                  <a:pt x="-8163" y="125895"/>
                  <a:pt x="149206" y="99391"/>
                </a:cubicBezTo>
                <a:cubicBezTo>
                  <a:pt x="306575" y="72887"/>
                  <a:pt x="952619" y="120926"/>
                  <a:pt x="1093423" y="109330"/>
                </a:cubicBezTo>
                <a:cubicBezTo>
                  <a:pt x="1234227" y="97734"/>
                  <a:pt x="987406" y="28161"/>
                  <a:pt x="994032" y="29817"/>
                </a:cubicBezTo>
                <a:cubicBezTo>
                  <a:pt x="1000658" y="31474"/>
                  <a:pt x="1123241" y="87795"/>
                  <a:pt x="1133180" y="119269"/>
                </a:cubicBezTo>
                <a:cubicBezTo>
                  <a:pt x="1143119" y="150743"/>
                  <a:pt x="1098393" y="184702"/>
                  <a:pt x="1053667" y="218661"/>
                </a:cubicBezTo>
              </a:path>
            </a:pathLst>
          </a:cu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sz="1350"/>
          </a:p>
        </p:txBody>
      </p:sp>
    </p:spTree>
    <p:extLst>
      <p:ext uri="{BB962C8B-B14F-4D97-AF65-F5344CB8AC3E}">
        <p14:creationId xmlns:p14="http://schemas.microsoft.com/office/powerpoint/2010/main" val="1849766907"/>
      </p:ext>
    </p:extLst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65082D-C68F-7442-8F91-DE9DC01C8B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The Big Picture(s)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ED827EC0-A9FF-1044-998C-B320B98D86A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386199" y="1369219"/>
            <a:ext cx="6371602" cy="3263504"/>
          </a:xfr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73D4906B-78F8-7347-99B8-2F2319B5938F}"/>
              </a:ext>
            </a:extLst>
          </p:cNvPr>
          <p:cNvSpPr txBox="1"/>
          <p:nvPr/>
        </p:nvSpPr>
        <p:spPr>
          <a:xfrm>
            <a:off x="5926207" y="3570632"/>
            <a:ext cx="635110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sz="1350" dirty="0">
                <a:solidFill>
                  <a:srgbClr val="0070C0"/>
                </a:solidFill>
                <a:latin typeface="AhnbergHand" pitchFamily="2" charset="0"/>
              </a:rPr>
              <a:t>2019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9009DFE-23A4-C74B-A08F-B886AA43332E}"/>
              </a:ext>
            </a:extLst>
          </p:cNvPr>
          <p:cNvSpPr txBox="1"/>
          <p:nvPr/>
        </p:nvSpPr>
        <p:spPr>
          <a:xfrm>
            <a:off x="6810745" y="3235186"/>
            <a:ext cx="697627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sz="1350" dirty="0">
                <a:solidFill>
                  <a:srgbClr val="FF0000"/>
                </a:solidFill>
                <a:latin typeface="AhnbergHand" pitchFamily="2" charset="0"/>
              </a:rPr>
              <a:t>2020</a:t>
            </a:r>
          </a:p>
        </p:txBody>
      </p:sp>
      <p:sp>
        <p:nvSpPr>
          <p:cNvPr id="8" name="Freeform 7">
            <a:extLst>
              <a:ext uri="{FF2B5EF4-FFF2-40B4-BE49-F238E27FC236}">
                <a16:creationId xmlns:a16="http://schemas.microsoft.com/office/drawing/2014/main" id="{A9414775-C1BC-3B49-A237-C5C08541B415}"/>
              </a:ext>
            </a:extLst>
          </p:cNvPr>
          <p:cNvSpPr/>
          <p:nvPr/>
        </p:nvSpPr>
        <p:spPr>
          <a:xfrm>
            <a:off x="5793939" y="3315184"/>
            <a:ext cx="852676" cy="201323"/>
          </a:xfrm>
          <a:custGeom>
            <a:avLst/>
            <a:gdLst>
              <a:gd name="connsiteX0" fmla="*/ 129327 w 1136901"/>
              <a:gd name="connsiteY0" fmla="*/ 0 h 268430"/>
              <a:gd name="connsiteX1" fmla="*/ 119 w 1136901"/>
              <a:gd name="connsiteY1" fmla="*/ 119269 h 268430"/>
              <a:gd name="connsiteX2" fmla="*/ 149206 w 1136901"/>
              <a:gd name="connsiteY2" fmla="*/ 268356 h 268430"/>
              <a:gd name="connsiteX3" fmla="*/ 149206 w 1136901"/>
              <a:gd name="connsiteY3" fmla="*/ 99391 h 268430"/>
              <a:gd name="connsiteX4" fmla="*/ 1093423 w 1136901"/>
              <a:gd name="connsiteY4" fmla="*/ 109330 h 268430"/>
              <a:gd name="connsiteX5" fmla="*/ 994032 w 1136901"/>
              <a:gd name="connsiteY5" fmla="*/ 29817 h 268430"/>
              <a:gd name="connsiteX6" fmla="*/ 1133180 w 1136901"/>
              <a:gd name="connsiteY6" fmla="*/ 119269 h 268430"/>
              <a:gd name="connsiteX7" fmla="*/ 1053667 w 1136901"/>
              <a:gd name="connsiteY7" fmla="*/ 218661 h 2684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136901" h="268430">
                <a:moveTo>
                  <a:pt x="129327" y="0"/>
                </a:moveTo>
                <a:cubicBezTo>
                  <a:pt x="63066" y="37271"/>
                  <a:pt x="-3194" y="74543"/>
                  <a:pt x="119" y="119269"/>
                </a:cubicBezTo>
                <a:cubicBezTo>
                  <a:pt x="3432" y="163995"/>
                  <a:pt x="124358" y="271669"/>
                  <a:pt x="149206" y="268356"/>
                </a:cubicBezTo>
                <a:cubicBezTo>
                  <a:pt x="174054" y="265043"/>
                  <a:pt x="-8163" y="125895"/>
                  <a:pt x="149206" y="99391"/>
                </a:cubicBezTo>
                <a:cubicBezTo>
                  <a:pt x="306575" y="72887"/>
                  <a:pt x="952619" y="120926"/>
                  <a:pt x="1093423" y="109330"/>
                </a:cubicBezTo>
                <a:cubicBezTo>
                  <a:pt x="1234227" y="97734"/>
                  <a:pt x="987406" y="28161"/>
                  <a:pt x="994032" y="29817"/>
                </a:cubicBezTo>
                <a:cubicBezTo>
                  <a:pt x="1000658" y="31474"/>
                  <a:pt x="1123241" y="87795"/>
                  <a:pt x="1133180" y="119269"/>
                </a:cubicBezTo>
                <a:cubicBezTo>
                  <a:pt x="1143119" y="150743"/>
                  <a:pt x="1098393" y="184702"/>
                  <a:pt x="1053667" y="218661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sz="1350"/>
          </a:p>
        </p:txBody>
      </p:sp>
      <p:sp>
        <p:nvSpPr>
          <p:cNvPr id="9" name="Freeform 8">
            <a:extLst>
              <a:ext uri="{FF2B5EF4-FFF2-40B4-BE49-F238E27FC236}">
                <a16:creationId xmlns:a16="http://schemas.microsoft.com/office/drawing/2014/main" id="{D89A1B44-0BEE-C64C-A82A-BB6D676747BE}"/>
              </a:ext>
            </a:extLst>
          </p:cNvPr>
          <p:cNvSpPr/>
          <p:nvPr/>
        </p:nvSpPr>
        <p:spPr>
          <a:xfrm>
            <a:off x="6646615" y="2988380"/>
            <a:ext cx="852676" cy="201323"/>
          </a:xfrm>
          <a:custGeom>
            <a:avLst/>
            <a:gdLst>
              <a:gd name="connsiteX0" fmla="*/ 129327 w 1136901"/>
              <a:gd name="connsiteY0" fmla="*/ 0 h 268430"/>
              <a:gd name="connsiteX1" fmla="*/ 119 w 1136901"/>
              <a:gd name="connsiteY1" fmla="*/ 119269 h 268430"/>
              <a:gd name="connsiteX2" fmla="*/ 149206 w 1136901"/>
              <a:gd name="connsiteY2" fmla="*/ 268356 h 268430"/>
              <a:gd name="connsiteX3" fmla="*/ 149206 w 1136901"/>
              <a:gd name="connsiteY3" fmla="*/ 99391 h 268430"/>
              <a:gd name="connsiteX4" fmla="*/ 1093423 w 1136901"/>
              <a:gd name="connsiteY4" fmla="*/ 109330 h 268430"/>
              <a:gd name="connsiteX5" fmla="*/ 994032 w 1136901"/>
              <a:gd name="connsiteY5" fmla="*/ 29817 h 268430"/>
              <a:gd name="connsiteX6" fmla="*/ 1133180 w 1136901"/>
              <a:gd name="connsiteY6" fmla="*/ 119269 h 268430"/>
              <a:gd name="connsiteX7" fmla="*/ 1053667 w 1136901"/>
              <a:gd name="connsiteY7" fmla="*/ 218661 h 2684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136901" h="268430">
                <a:moveTo>
                  <a:pt x="129327" y="0"/>
                </a:moveTo>
                <a:cubicBezTo>
                  <a:pt x="63066" y="37271"/>
                  <a:pt x="-3194" y="74543"/>
                  <a:pt x="119" y="119269"/>
                </a:cubicBezTo>
                <a:cubicBezTo>
                  <a:pt x="3432" y="163995"/>
                  <a:pt x="124358" y="271669"/>
                  <a:pt x="149206" y="268356"/>
                </a:cubicBezTo>
                <a:cubicBezTo>
                  <a:pt x="174054" y="265043"/>
                  <a:pt x="-8163" y="125895"/>
                  <a:pt x="149206" y="99391"/>
                </a:cubicBezTo>
                <a:cubicBezTo>
                  <a:pt x="306575" y="72887"/>
                  <a:pt x="952619" y="120926"/>
                  <a:pt x="1093423" y="109330"/>
                </a:cubicBezTo>
                <a:cubicBezTo>
                  <a:pt x="1234227" y="97734"/>
                  <a:pt x="987406" y="28161"/>
                  <a:pt x="994032" y="29817"/>
                </a:cubicBezTo>
                <a:cubicBezTo>
                  <a:pt x="1000658" y="31474"/>
                  <a:pt x="1123241" y="87795"/>
                  <a:pt x="1133180" y="119269"/>
                </a:cubicBezTo>
                <a:cubicBezTo>
                  <a:pt x="1143119" y="150743"/>
                  <a:pt x="1098393" y="184702"/>
                  <a:pt x="1053667" y="218661"/>
                </a:cubicBezTo>
              </a:path>
            </a:pathLst>
          </a:cu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sz="1350"/>
          </a:p>
        </p:txBody>
      </p:sp>
    </p:spTree>
    <p:extLst>
      <p:ext uri="{BB962C8B-B14F-4D97-AF65-F5344CB8AC3E}">
        <p14:creationId xmlns:p14="http://schemas.microsoft.com/office/powerpoint/2010/main" val="1698472038"/>
      </p:ext>
    </p:extLst>
  </p:cSld>
  <p:clrMapOvr>
    <a:masterClrMapping/>
  </p:clrMapOvr>
  <p:transition spd="med"/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F0C50E-D8DB-104B-A78D-60F0E8A541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Observations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51E6ADE-D2F0-924B-B378-30030A445A9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AU" dirty="0"/>
              <a:t>Global growth of IPv6 is much slower overall in 2020 as compared to 2019</a:t>
            </a:r>
          </a:p>
          <a:p>
            <a:pPr lvl="1"/>
            <a:r>
              <a:rPr lang="en-AU" dirty="0"/>
              <a:t>2019: 6% growth in users (18% to 24%)</a:t>
            </a:r>
          </a:p>
          <a:p>
            <a:pPr lvl="1"/>
            <a:r>
              <a:rPr lang="en-AU" dirty="0"/>
              <a:t>2020: 3% growth in users (24% to 27%)</a:t>
            </a:r>
          </a:p>
          <a:p>
            <a:pPr lvl="1"/>
            <a:endParaRPr lang="en-AU" dirty="0"/>
          </a:p>
          <a:p>
            <a:r>
              <a:rPr lang="en-AU" dirty="0"/>
              <a:t>But, IPv6 growth has not slowed down in 2020 for many Asian economies</a:t>
            </a:r>
          </a:p>
          <a:p>
            <a:endParaRPr lang="en-AU" dirty="0"/>
          </a:p>
          <a:p>
            <a:r>
              <a:rPr lang="en-AU" dirty="0"/>
              <a:t>Lets now look at some tables…</a:t>
            </a:r>
          </a:p>
          <a:p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464256579"/>
      </p:ext>
    </p:extLst>
  </p:cSld>
  <p:clrMapOvr>
    <a:masterClrMapping/>
  </p:clrMapOvr>
  <p:transition spd="med"/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4D7357E0-2CA1-3D4C-80E2-4DC1B3824209}"/>
              </a:ext>
            </a:extLst>
          </p:cNvPr>
          <p:cNvSpPr/>
          <p:nvPr/>
        </p:nvSpPr>
        <p:spPr>
          <a:xfrm>
            <a:off x="5764696" y="1063229"/>
            <a:ext cx="2242267" cy="4080271"/>
          </a:xfrm>
          <a:prstGeom prst="rect">
            <a:avLst/>
          </a:prstGeom>
          <a:solidFill>
            <a:srgbClr val="FFFFFF"/>
          </a:solidFill>
          <a:ln w="25400" cap="flat">
            <a:noFill/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AU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9D8493E-1B0B-DB46-B66E-A55031AF84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5536" y="205978"/>
            <a:ext cx="8659564" cy="857251"/>
          </a:xfrm>
        </p:spPr>
        <p:txBody>
          <a:bodyPr>
            <a:normAutofit fontScale="90000"/>
          </a:bodyPr>
          <a:lstStyle/>
          <a:p>
            <a:r>
              <a:rPr lang="en-AU" dirty="0"/>
              <a:t>Greatest 24-Month Deployment Growth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4E1D12D-B8E2-CC41-8009-794875BBE06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369219"/>
            <a:ext cx="4487517" cy="3263504"/>
          </a:xfrm>
        </p:spPr>
        <p:txBody>
          <a:bodyPr>
            <a:normAutofit lnSpcReduction="10000"/>
          </a:bodyPr>
          <a:lstStyle/>
          <a:p>
            <a:r>
              <a:rPr lang="en-AU" dirty="0"/>
              <a:t>This is the change in the relative IPv6 capability for each economy  from the start of 2019 to the start of 2021</a:t>
            </a:r>
          </a:p>
          <a:p>
            <a:endParaRPr lang="en-AU" dirty="0"/>
          </a:p>
          <a:p>
            <a:r>
              <a:rPr lang="en-AU" dirty="0"/>
              <a:t>It’s the change in % of users within each economy who have IPv6 comparing the start of 2019 to the start of 2021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91EFF0C-DC11-0146-92AD-9F111B5669C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15646" y="1150843"/>
            <a:ext cx="1800225" cy="3819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8852069"/>
      </p:ext>
    </p:extLst>
  </p:cSld>
  <p:clrMapOvr>
    <a:masterClrMapping/>
  </p:clrMapOvr>
  <p:transition spd="med"/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Rectangle 37">
            <a:extLst>
              <a:ext uri="{FF2B5EF4-FFF2-40B4-BE49-F238E27FC236}">
                <a16:creationId xmlns:a16="http://schemas.microsoft.com/office/drawing/2014/main" id="{178434B9-0B7A-D347-86CE-E267B09289B7}"/>
              </a:ext>
            </a:extLst>
          </p:cNvPr>
          <p:cNvSpPr/>
          <p:nvPr/>
        </p:nvSpPr>
        <p:spPr>
          <a:xfrm>
            <a:off x="5820353" y="1063229"/>
            <a:ext cx="2242267" cy="4080271"/>
          </a:xfrm>
          <a:prstGeom prst="rect">
            <a:avLst/>
          </a:prstGeom>
          <a:solidFill>
            <a:srgbClr val="FFFFFF"/>
          </a:solidFill>
          <a:ln w="25400" cap="flat">
            <a:noFill/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AU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CA1F541-3FB0-3E4C-96FD-D01CEFD416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AU" dirty="0"/>
              <a:t>% IPv6 Growth over the past 24 months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C9488B9-9ABC-864F-A945-794DB1D1FAF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85829" y="1705803"/>
            <a:ext cx="2143125" cy="305752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A430C8E4-FDDB-E14D-B173-25377EC6715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3474" y="1705803"/>
            <a:ext cx="2066925" cy="3057525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D46DC177-8B3E-974E-8DA6-E17566FF4749}"/>
              </a:ext>
            </a:extLst>
          </p:cNvPr>
          <p:cNvSpPr txBox="1"/>
          <p:nvPr/>
        </p:nvSpPr>
        <p:spPr>
          <a:xfrm>
            <a:off x="899148" y="1159608"/>
            <a:ext cx="1338829" cy="5078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AU" sz="1350" dirty="0"/>
              <a:t>V6 deployment</a:t>
            </a:r>
          </a:p>
          <a:p>
            <a:pPr algn="ctr"/>
            <a:r>
              <a:rPr lang="en-AU" sz="1350" dirty="0"/>
              <a:t>January 2019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4600E71B-788A-8C42-89A5-E1F215E5353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11801" y="1705803"/>
            <a:ext cx="1952625" cy="3057525"/>
          </a:xfrm>
          <a:prstGeom prst="rect">
            <a:avLst/>
          </a:prstGeom>
        </p:spPr>
      </p:pic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762D6047-9C91-6A4B-93B0-8F6B98351295}"/>
              </a:ext>
            </a:extLst>
          </p:cNvPr>
          <p:cNvCxnSpPr>
            <a:cxnSpLocks/>
          </p:cNvCxnSpPr>
          <p:nvPr/>
        </p:nvCxnSpPr>
        <p:spPr>
          <a:xfrm>
            <a:off x="1835564" y="1921289"/>
            <a:ext cx="1388442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07F34E11-3876-7244-94B7-0D5A8AEA6943}"/>
              </a:ext>
            </a:extLst>
          </p:cNvPr>
          <p:cNvCxnSpPr>
            <a:cxnSpLocks/>
          </p:cNvCxnSpPr>
          <p:nvPr/>
        </p:nvCxnSpPr>
        <p:spPr>
          <a:xfrm flipV="1">
            <a:off x="4413250" y="1774135"/>
            <a:ext cx="1472580" cy="15504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AF1EA298-A5E9-EB45-A3C4-F3F5246CD462}"/>
              </a:ext>
            </a:extLst>
          </p:cNvPr>
          <p:cNvCxnSpPr>
            <a:cxnSpLocks/>
          </p:cNvCxnSpPr>
          <p:nvPr/>
        </p:nvCxnSpPr>
        <p:spPr>
          <a:xfrm>
            <a:off x="2616200" y="2255354"/>
            <a:ext cx="626442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F6C687AE-0FA6-824A-AC7D-8D1E30B0E486}"/>
              </a:ext>
            </a:extLst>
          </p:cNvPr>
          <p:cNvCxnSpPr>
            <a:cxnSpLocks/>
          </p:cNvCxnSpPr>
          <p:nvPr/>
        </p:nvCxnSpPr>
        <p:spPr>
          <a:xfrm>
            <a:off x="5274873" y="2248176"/>
            <a:ext cx="604995" cy="30307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F9F1E07C-1CD0-634B-96C1-026FA9C6A134}"/>
              </a:ext>
            </a:extLst>
          </p:cNvPr>
          <p:cNvCxnSpPr>
            <a:cxnSpLocks/>
          </p:cNvCxnSpPr>
          <p:nvPr/>
        </p:nvCxnSpPr>
        <p:spPr>
          <a:xfrm>
            <a:off x="4572000" y="2571750"/>
            <a:ext cx="1242392" cy="43980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0EA30420-984E-4345-BF26-9CA03000E1E2}"/>
              </a:ext>
            </a:extLst>
          </p:cNvPr>
          <p:cNvCxnSpPr>
            <a:cxnSpLocks/>
          </p:cNvCxnSpPr>
          <p:nvPr/>
        </p:nvCxnSpPr>
        <p:spPr>
          <a:xfrm flipV="1">
            <a:off x="1917700" y="3145735"/>
            <a:ext cx="1324942" cy="65446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CA049675-D94E-4341-957E-1F983EC6F9D7}"/>
              </a:ext>
            </a:extLst>
          </p:cNvPr>
          <p:cNvCxnSpPr>
            <a:cxnSpLocks/>
          </p:cNvCxnSpPr>
          <p:nvPr/>
        </p:nvCxnSpPr>
        <p:spPr>
          <a:xfrm>
            <a:off x="4705350" y="3160644"/>
            <a:ext cx="1091027" cy="13045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Box 24">
            <a:extLst>
              <a:ext uri="{FF2B5EF4-FFF2-40B4-BE49-F238E27FC236}">
                <a16:creationId xmlns:a16="http://schemas.microsoft.com/office/drawing/2014/main" id="{922BBA56-0BE6-2547-95B6-D70455FBCFDB}"/>
              </a:ext>
            </a:extLst>
          </p:cNvPr>
          <p:cNvSpPr txBox="1"/>
          <p:nvPr/>
        </p:nvSpPr>
        <p:spPr>
          <a:xfrm>
            <a:off x="3541093" y="1159608"/>
            <a:ext cx="1338829" cy="5078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AU" sz="1350" dirty="0"/>
              <a:t>V6 deployment</a:t>
            </a:r>
          </a:p>
          <a:p>
            <a:pPr algn="ctr"/>
            <a:r>
              <a:rPr lang="en-AU" sz="1350" dirty="0"/>
              <a:t>January 2020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EEB73388-F7D5-CB4E-80AF-73BC7B6D58BC}"/>
              </a:ext>
            </a:extLst>
          </p:cNvPr>
          <p:cNvSpPr txBox="1"/>
          <p:nvPr/>
        </p:nvSpPr>
        <p:spPr>
          <a:xfrm>
            <a:off x="6164403" y="1159608"/>
            <a:ext cx="1338829" cy="5078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AU" sz="1350" dirty="0"/>
              <a:t>V6 deployment</a:t>
            </a:r>
          </a:p>
          <a:p>
            <a:pPr algn="ctr"/>
            <a:r>
              <a:rPr lang="en-AU" sz="1350" dirty="0"/>
              <a:t>January 2021</a:t>
            </a:r>
          </a:p>
        </p:txBody>
      </p:sp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BC6DE14A-1B68-304A-AA03-3791311B9499}"/>
              </a:ext>
            </a:extLst>
          </p:cNvPr>
          <p:cNvCxnSpPr>
            <a:cxnSpLocks/>
          </p:cNvCxnSpPr>
          <p:nvPr/>
        </p:nvCxnSpPr>
        <p:spPr>
          <a:xfrm flipV="1">
            <a:off x="1917700" y="2411482"/>
            <a:ext cx="1322664" cy="27953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>
            <a:extLst>
              <a:ext uri="{FF2B5EF4-FFF2-40B4-BE49-F238E27FC236}">
                <a16:creationId xmlns:a16="http://schemas.microsoft.com/office/drawing/2014/main" id="{11F6410E-D1FB-BC40-BBFA-F1A66C2B8964}"/>
              </a:ext>
            </a:extLst>
          </p:cNvPr>
          <p:cNvCxnSpPr>
            <a:cxnSpLocks/>
          </p:cNvCxnSpPr>
          <p:nvPr/>
        </p:nvCxnSpPr>
        <p:spPr>
          <a:xfrm flipV="1">
            <a:off x="1835564" y="2840107"/>
            <a:ext cx="1404800" cy="17145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>
            <a:extLst>
              <a:ext uri="{FF2B5EF4-FFF2-40B4-BE49-F238E27FC236}">
                <a16:creationId xmlns:a16="http://schemas.microsoft.com/office/drawing/2014/main" id="{68EAC712-1A77-B749-8A46-A46E42F85F01}"/>
              </a:ext>
            </a:extLst>
          </p:cNvPr>
          <p:cNvCxnSpPr>
            <a:cxnSpLocks/>
          </p:cNvCxnSpPr>
          <p:nvPr/>
        </p:nvCxnSpPr>
        <p:spPr>
          <a:xfrm flipV="1">
            <a:off x="4566039" y="2711884"/>
            <a:ext cx="1248353" cy="15836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>
            <a:extLst>
              <a:ext uri="{FF2B5EF4-FFF2-40B4-BE49-F238E27FC236}">
                <a16:creationId xmlns:a16="http://schemas.microsoft.com/office/drawing/2014/main" id="{948F4049-F240-704D-A7A1-113DB928D34B}"/>
              </a:ext>
            </a:extLst>
          </p:cNvPr>
          <p:cNvCxnSpPr>
            <a:cxnSpLocks/>
          </p:cNvCxnSpPr>
          <p:nvPr/>
        </p:nvCxnSpPr>
        <p:spPr>
          <a:xfrm>
            <a:off x="1835564" y="3160644"/>
            <a:ext cx="1388442" cy="63955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Arrow Connector 36">
            <a:extLst>
              <a:ext uri="{FF2B5EF4-FFF2-40B4-BE49-F238E27FC236}">
                <a16:creationId xmlns:a16="http://schemas.microsoft.com/office/drawing/2014/main" id="{1D2C3D35-58C2-774A-9B46-4E7659F87C86}"/>
              </a:ext>
            </a:extLst>
          </p:cNvPr>
          <p:cNvCxnSpPr>
            <a:cxnSpLocks/>
          </p:cNvCxnSpPr>
          <p:nvPr/>
        </p:nvCxnSpPr>
        <p:spPr>
          <a:xfrm flipV="1">
            <a:off x="4705350" y="3462546"/>
            <a:ext cx="1091027" cy="29258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860393"/>
      </p:ext>
    </p:extLst>
  </p:cSld>
  <p:clrMapOvr>
    <a:masterClrMapping/>
  </p:clrMapOvr>
  <p:transition spd="med"/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4ADC6685-4B48-3B4C-B889-E7ADCA5E903F}"/>
              </a:ext>
            </a:extLst>
          </p:cNvPr>
          <p:cNvSpPr/>
          <p:nvPr/>
        </p:nvSpPr>
        <p:spPr>
          <a:xfrm>
            <a:off x="5764696" y="1063229"/>
            <a:ext cx="2687541" cy="4080271"/>
          </a:xfrm>
          <a:prstGeom prst="rect">
            <a:avLst/>
          </a:prstGeom>
          <a:solidFill>
            <a:srgbClr val="FFFFFF"/>
          </a:solidFill>
          <a:ln w="25400" cap="flat">
            <a:noFill/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AU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3574067-DFF3-AC4B-87B4-453690DD90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24-month User Growth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78F655C-8B39-DA44-8A61-8A827F10A4E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369219"/>
            <a:ext cx="4770783" cy="3263504"/>
          </a:xfrm>
        </p:spPr>
        <p:txBody>
          <a:bodyPr>
            <a:normAutofit fontScale="85000" lnSpcReduction="10000"/>
          </a:bodyPr>
          <a:lstStyle/>
          <a:p>
            <a:r>
              <a:rPr lang="en-AU" dirty="0"/>
              <a:t>Percentages only tell part of the story</a:t>
            </a:r>
          </a:p>
          <a:p>
            <a:endParaRPr lang="en-AU" dirty="0"/>
          </a:p>
          <a:p>
            <a:r>
              <a:rPr lang="en-AU" dirty="0"/>
              <a:t>We can convert percentages to estimates of IPv6 users per economy</a:t>
            </a:r>
          </a:p>
          <a:p>
            <a:endParaRPr lang="en-AU" dirty="0"/>
          </a:p>
          <a:p>
            <a:r>
              <a:rPr lang="en-AU" dirty="0"/>
              <a:t>Over the past 24 months some 470M users were connected with IPv6 </a:t>
            </a:r>
          </a:p>
          <a:p>
            <a:endParaRPr lang="en-AU" dirty="0"/>
          </a:p>
          <a:p>
            <a:r>
              <a:rPr lang="en-AU" dirty="0"/>
              <a:t>The bulk of this IPv6 user growth is in India and China, with a further 380M IPv6 users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781E206-6DD6-AE46-A24F-F495275592F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33442" y="1050131"/>
            <a:ext cx="2247900" cy="3819525"/>
          </a:xfrm>
          <a:prstGeom prst="rect">
            <a:avLst/>
          </a:prstGeom>
        </p:spPr>
      </p:pic>
      <p:sp>
        <p:nvSpPr>
          <p:cNvPr id="6" name="Freeform 5">
            <a:extLst>
              <a:ext uri="{FF2B5EF4-FFF2-40B4-BE49-F238E27FC236}">
                <a16:creationId xmlns:a16="http://schemas.microsoft.com/office/drawing/2014/main" id="{573D6CF1-BD7C-2440-B845-268262FCE693}"/>
              </a:ext>
            </a:extLst>
          </p:cNvPr>
          <p:cNvSpPr/>
          <p:nvPr/>
        </p:nvSpPr>
        <p:spPr>
          <a:xfrm>
            <a:off x="5412127" y="879810"/>
            <a:ext cx="3218101" cy="506824"/>
          </a:xfrm>
          <a:custGeom>
            <a:avLst/>
            <a:gdLst>
              <a:gd name="connsiteX0" fmla="*/ 1132701 w 4290801"/>
              <a:gd name="connsiteY0" fmla="*/ 158764 h 675765"/>
              <a:gd name="connsiteX1" fmla="*/ 1063127 w 4290801"/>
              <a:gd name="connsiteY1" fmla="*/ 128947 h 675765"/>
              <a:gd name="connsiteX2" fmla="*/ 198422 w 4290801"/>
              <a:gd name="connsiteY2" fmla="*/ 158764 h 675765"/>
              <a:gd name="connsiteX3" fmla="*/ 228240 w 4290801"/>
              <a:gd name="connsiteY3" fmla="*/ 546391 h 675765"/>
              <a:gd name="connsiteX4" fmla="*/ 2663327 w 4290801"/>
              <a:gd name="connsiteY4" fmla="*/ 675599 h 675765"/>
              <a:gd name="connsiteX5" fmla="*/ 4283405 w 4290801"/>
              <a:gd name="connsiteY5" fmla="*/ 526512 h 675765"/>
              <a:gd name="connsiteX6" fmla="*/ 3170222 w 4290801"/>
              <a:gd name="connsiteY6" fmla="*/ 69312 h 675765"/>
              <a:gd name="connsiteX7" fmla="*/ 1033309 w 4290801"/>
              <a:gd name="connsiteY7" fmla="*/ 9678 h 6757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290801" h="675765">
                <a:moveTo>
                  <a:pt x="1132701" y="158764"/>
                </a:moveTo>
                <a:cubicBezTo>
                  <a:pt x="1175770" y="143855"/>
                  <a:pt x="1218840" y="128947"/>
                  <a:pt x="1063127" y="128947"/>
                </a:cubicBezTo>
                <a:cubicBezTo>
                  <a:pt x="907414" y="128947"/>
                  <a:pt x="337570" y="89190"/>
                  <a:pt x="198422" y="158764"/>
                </a:cubicBezTo>
                <a:cubicBezTo>
                  <a:pt x="59274" y="228338"/>
                  <a:pt x="-182578" y="460252"/>
                  <a:pt x="228240" y="546391"/>
                </a:cubicBezTo>
                <a:cubicBezTo>
                  <a:pt x="639057" y="632530"/>
                  <a:pt x="1987466" y="678912"/>
                  <a:pt x="2663327" y="675599"/>
                </a:cubicBezTo>
                <a:cubicBezTo>
                  <a:pt x="3339188" y="672286"/>
                  <a:pt x="4198922" y="627560"/>
                  <a:pt x="4283405" y="526512"/>
                </a:cubicBezTo>
                <a:cubicBezTo>
                  <a:pt x="4367888" y="425464"/>
                  <a:pt x="3711905" y="155451"/>
                  <a:pt x="3170222" y="69312"/>
                </a:cubicBezTo>
                <a:cubicBezTo>
                  <a:pt x="2628539" y="-16827"/>
                  <a:pt x="1830924" y="-3575"/>
                  <a:pt x="1033309" y="9678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sz="1350"/>
          </a:p>
        </p:txBody>
      </p:sp>
    </p:spTree>
    <p:extLst>
      <p:ext uri="{BB962C8B-B14F-4D97-AF65-F5344CB8AC3E}">
        <p14:creationId xmlns:p14="http://schemas.microsoft.com/office/powerpoint/2010/main" val="3685285237"/>
      </p:ext>
    </p:extLst>
  </p:cSld>
  <p:clrMapOvr>
    <a:masterClrMapping/>
  </p:clrMapOvr>
  <p:transition spd="med"/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23749A2D-6D5C-4545-8192-3B91129CF1FF}"/>
              </a:ext>
            </a:extLst>
          </p:cNvPr>
          <p:cNvSpPr/>
          <p:nvPr/>
        </p:nvSpPr>
        <p:spPr>
          <a:xfrm>
            <a:off x="4572000" y="946205"/>
            <a:ext cx="3434963" cy="4197295"/>
          </a:xfrm>
          <a:prstGeom prst="rect">
            <a:avLst/>
          </a:prstGeom>
          <a:solidFill>
            <a:srgbClr val="FFFFFF"/>
          </a:solidFill>
          <a:ln w="25400" cap="flat">
            <a:noFill/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AU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B6BD87F-B9C2-7749-8E3B-9558C1871E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AU" dirty="0"/>
              <a:t>User Growth – 2019 compared to 2020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749FD5F-8D2B-B145-AA4D-CA1AA987F06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5326" y="1268016"/>
            <a:ext cx="2362200" cy="351472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A6C59554-0556-ED4C-B7D5-900D8468C7D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77459" y="1268016"/>
            <a:ext cx="2247900" cy="3514725"/>
          </a:xfrm>
          <a:prstGeom prst="rect">
            <a:avLst/>
          </a:prstGeom>
        </p:spPr>
      </p:pic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11ABE4EB-89A8-F648-89A9-A170DA118602}"/>
              </a:ext>
            </a:extLst>
          </p:cNvPr>
          <p:cNvCxnSpPr>
            <a:cxnSpLocks/>
          </p:cNvCxnSpPr>
          <p:nvPr/>
        </p:nvCxnSpPr>
        <p:spPr>
          <a:xfrm>
            <a:off x="3397525" y="1498324"/>
            <a:ext cx="1708703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F067A4C9-62CA-A740-AE0D-1E9C83BC96ED}"/>
              </a:ext>
            </a:extLst>
          </p:cNvPr>
          <p:cNvCxnSpPr>
            <a:cxnSpLocks/>
          </p:cNvCxnSpPr>
          <p:nvPr/>
        </p:nvCxnSpPr>
        <p:spPr>
          <a:xfrm>
            <a:off x="3392557" y="1657349"/>
            <a:ext cx="1708703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C8CEBE97-318B-9541-9419-6E2E0520BEFA}"/>
              </a:ext>
            </a:extLst>
          </p:cNvPr>
          <p:cNvCxnSpPr>
            <a:cxnSpLocks/>
          </p:cNvCxnSpPr>
          <p:nvPr/>
        </p:nvCxnSpPr>
        <p:spPr>
          <a:xfrm>
            <a:off x="3392558" y="1808922"/>
            <a:ext cx="1784901" cy="45720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50B91635-7A96-7E4F-8FBF-916BE1F65B4E}"/>
              </a:ext>
            </a:extLst>
          </p:cNvPr>
          <p:cNvCxnSpPr>
            <a:cxnSpLocks/>
          </p:cNvCxnSpPr>
          <p:nvPr/>
        </p:nvCxnSpPr>
        <p:spPr>
          <a:xfrm>
            <a:off x="3392558" y="2102127"/>
            <a:ext cx="1746802" cy="77276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0D8CE7DE-0600-5042-BF99-49B68B315562}"/>
              </a:ext>
            </a:extLst>
          </p:cNvPr>
          <p:cNvCxnSpPr>
            <a:cxnSpLocks/>
          </p:cNvCxnSpPr>
          <p:nvPr/>
        </p:nvCxnSpPr>
        <p:spPr>
          <a:xfrm>
            <a:off x="3397526" y="2290764"/>
            <a:ext cx="1741834" cy="87733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Box 2">
            <a:extLst>
              <a:ext uri="{FF2B5EF4-FFF2-40B4-BE49-F238E27FC236}">
                <a16:creationId xmlns:a16="http://schemas.microsoft.com/office/drawing/2014/main" id="{ACE0EDF2-567F-6F46-A62A-75561CD953FE}"/>
              </a:ext>
            </a:extLst>
          </p:cNvPr>
          <p:cNvSpPr txBox="1"/>
          <p:nvPr/>
        </p:nvSpPr>
        <p:spPr>
          <a:xfrm>
            <a:off x="5346700" y="967877"/>
            <a:ext cx="1682510" cy="26160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9" tIns="45719" rIns="45719" bIns="45719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AU" sz="11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rPr>
              <a:t>Annual IPv6 User Growth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EAD8A10A-9B42-7342-A70B-128C05751D02}"/>
              </a:ext>
            </a:extLst>
          </p:cNvPr>
          <p:cNvSpPr txBox="1"/>
          <p:nvPr/>
        </p:nvSpPr>
        <p:spPr>
          <a:xfrm>
            <a:off x="1460998" y="967877"/>
            <a:ext cx="1682510" cy="26160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9" tIns="45719" rIns="45719" bIns="45719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AU" sz="11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rPr>
              <a:t>Annual IPv6 User Growth</a:t>
            </a:r>
          </a:p>
        </p:txBody>
      </p:sp>
    </p:spTree>
    <p:extLst>
      <p:ext uri="{BB962C8B-B14F-4D97-AF65-F5344CB8AC3E}">
        <p14:creationId xmlns:p14="http://schemas.microsoft.com/office/powerpoint/2010/main" val="4279665408"/>
      </p:ext>
    </p:extLst>
  </p:cSld>
  <p:clrMapOvr>
    <a:masterClrMapping/>
  </p:clrMapOvr>
  <p:transition spd="med"/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E2277D-0008-1640-AEA9-51CD985B1D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COVID-19 Impact?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CC577A8-4D53-1F4F-B8A3-59E961F75D8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AU" dirty="0"/>
              <a:t>The number of IPv6-enabled users added in 2020 is half that of 2019</a:t>
            </a:r>
          </a:p>
          <a:p>
            <a:pPr lvl="1"/>
            <a:r>
              <a:rPr lang="en-AU" dirty="0"/>
              <a:t>332M added in 2019 and 132M added in 2020</a:t>
            </a:r>
          </a:p>
          <a:p>
            <a:r>
              <a:rPr lang="en-AU" dirty="0"/>
              <a:t>Most regions and economies saw a similar decline in IPv6 growth in user numbers</a:t>
            </a:r>
          </a:p>
          <a:p>
            <a:r>
              <a:rPr lang="en-AU" dirty="0"/>
              <a:t> What does a monthly view of 2020 show?</a:t>
            </a:r>
          </a:p>
          <a:p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097762444"/>
      </p:ext>
    </p:extLst>
  </p:cSld>
  <p:clrMapOvr>
    <a:masterClrMapping/>
  </p:clrMapOvr>
  <p:transition spd="med"/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F01EC8-569B-C141-A705-BCA77376D5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AU" dirty="0"/>
              <a:t>2020 Monthly view of Growth of IPv6 Users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5B3334B-83AA-4643-9910-C540A1D2A48E}"/>
              </a:ext>
            </a:extLst>
          </p:cNvPr>
          <p:cNvSpPr txBox="1"/>
          <p:nvPr/>
        </p:nvSpPr>
        <p:spPr>
          <a:xfrm>
            <a:off x="5851662" y="1331948"/>
            <a:ext cx="3123373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1350" dirty="0"/>
              <a:t>This figure shows the month-by-month growth in IPv6 users – mid-year saw a pause in IPv6 growth for the global Internet which is likely to be related to national COVID-19 lockdowns</a:t>
            </a:r>
          </a:p>
          <a:p>
            <a:endParaRPr lang="en-AU" sz="1350" dirty="0"/>
          </a:p>
          <a:p>
            <a:r>
              <a:rPr lang="en-AU" sz="1350" dirty="0"/>
              <a:t>For the 5 largest per-economy IPv6 user counts for 2020: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en-AU" sz="1350" dirty="0"/>
              <a:t>India had a major deployment in March through May and November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en-AU" sz="1350" dirty="0"/>
              <a:t>China resumed IPv6 deployment in August and September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en-AU" sz="1350" dirty="0"/>
              <a:t>Brazil appears to have moved in November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endParaRPr lang="en-AU" sz="1350" dirty="0"/>
          </a:p>
          <a:p>
            <a:endParaRPr lang="en-AU" sz="1350" dirty="0"/>
          </a:p>
        </p:txBody>
      </p:sp>
      <p:pic>
        <p:nvPicPr>
          <p:cNvPr id="9" name="Content Placeholder 8">
            <a:extLst>
              <a:ext uri="{FF2B5EF4-FFF2-40B4-BE49-F238E27FC236}">
                <a16:creationId xmlns:a16="http://schemas.microsoft.com/office/drawing/2014/main" id="{3888FEF5-5BD1-ED4B-9F51-F9869BB09CB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85933" y="1268016"/>
            <a:ext cx="5496427" cy="3263504"/>
          </a:xfrm>
        </p:spPr>
      </p:pic>
    </p:spTree>
    <p:extLst>
      <p:ext uri="{BB962C8B-B14F-4D97-AF65-F5344CB8AC3E}">
        <p14:creationId xmlns:p14="http://schemas.microsoft.com/office/powerpoint/2010/main" val="4260486371"/>
      </p:ext>
    </p:extLst>
  </p:cSld>
  <p:clrMapOvr>
    <a:masterClrMapping/>
  </p:clrMapOvr>
  <p:transition spd="med"/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65082D-C68F-7442-8F91-DE9DC01C8B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Back to that Bigger Picture…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ED827EC0-A9FF-1044-998C-B320B98D86A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386199" y="1369219"/>
            <a:ext cx="6371602" cy="3263504"/>
          </a:xfr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73D4906B-78F8-7347-99B8-2F2319B5938F}"/>
              </a:ext>
            </a:extLst>
          </p:cNvPr>
          <p:cNvSpPr txBox="1"/>
          <p:nvPr/>
        </p:nvSpPr>
        <p:spPr>
          <a:xfrm>
            <a:off x="5926207" y="3570632"/>
            <a:ext cx="635110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sz="1350" dirty="0">
                <a:solidFill>
                  <a:srgbClr val="0070C0"/>
                </a:solidFill>
                <a:latin typeface="AhnbergHand" pitchFamily="2" charset="0"/>
              </a:rPr>
              <a:t>2019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9009DFE-23A4-C74B-A08F-B886AA43332E}"/>
              </a:ext>
            </a:extLst>
          </p:cNvPr>
          <p:cNvSpPr txBox="1"/>
          <p:nvPr/>
        </p:nvSpPr>
        <p:spPr>
          <a:xfrm>
            <a:off x="6810745" y="3235186"/>
            <a:ext cx="697627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sz="1350" dirty="0">
                <a:solidFill>
                  <a:srgbClr val="FF0000"/>
                </a:solidFill>
                <a:latin typeface="AhnbergHand" pitchFamily="2" charset="0"/>
              </a:rPr>
              <a:t>2020</a:t>
            </a:r>
          </a:p>
        </p:txBody>
      </p:sp>
      <p:sp>
        <p:nvSpPr>
          <p:cNvPr id="8" name="Freeform 7">
            <a:extLst>
              <a:ext uri="{FF2B5EF4-FFF2-40B4-BE49-F238E27FC236}">
                <a16:creationId xmlns:a16="http://schemas.microsoft.com/office/drawing/2014/main" id="{A9414775-C1BC-3B49-A237-C5C08541B415}"/>
              </a:ext>
            </a:extLst>
          </p:cNvPr>
          <p:cNvSpPr/>
          <p:nvPr/>
        </p:nvSpPr>
        <p:spPr>
          <a:xfrm>
            <a:off x="5793939" y="3315184"/>
            <a:ext cx="852676" cy="201323"/>
          </a:xfrm>
          <a:custGeom>
            <a:avLst/>
            <a:gdLst>
              <a:gd name="connsiteX0" fmla="*/ 129327 w 1136901"/>
              <a:gd name="connsiteY0" fmla="*/ 0 h 268430"/>
              <a:gd name="connsiteX1" fmla="*/ 119 w 1136901"/>
              <a:gd name="connsiteY1" fmla="*/ 119269 h 268430"/>
              <a:gd name="connsiteX2" fmla="*/ 149206 w 1136901"/>
              <a:gd name="connsiteY2" fmla="*/ 268356 h 268430"/>
              <a:gd name="connsiteX3" fmla="*/ 149206 w 1136901"/>
              <a:gd name="connsiteY3" fmla="*/ 99391 h 268430"/>
              <a:gd name="connsiteX4" fmla="*/ 1093423 w 1136901"/>
              <a:gd name="connsiteY4" fmla="*/ 109330 h 268430"/>
              <a:gd name="connsiteX5" fmla="*/ 994032 w 1136901"/>
              <a:gd name="connsiteY5" fmla="*/ 29817 h 268430"/>
              <a:gd name="connsiteX6" fmla="*/ 1133180 w 1136901"/>
              <a:gd name="connsiteY6" fmla="*/ 119269 h 268430"/>
              <a:gd name="connsiteX7" fmla="*/ 1053667 w 1136901"/>
              <a:gd name="connsiteY7" fmla="*/ 218661 h 2684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136901" h="268430">
                <a:moveTo>
                  <a:pt x="129327" y="0"/>
                </a:moveTo>
                <a:cubicBezTo>
                  <a:pt x="63066" y="37271"/>
                  <a:pt x="-3194" y="74543"/>
                  <a:pt x="119" y="119269"/>
                </a:cubicBezTo>
                <a:cubicBezTo>
                  <a:pt x="3432" y="163995"/>
                  <a:pt x="124358" y="271669"/>
                  <a:pt x="149206" y="268356"/>
                </a:cubicBezTo>
                <a:cubicBezTo>
                  <a:pt x="174054" y="265043"/>
                  <a:pt x="-8163" y="125895"/>
                  <a:pt x="149206" y="99391"/>
                </a:cubicBezTo>
                <a:cubicBezTo>
                  <a:pt x="306575" y="72887"/>
                  <a:pt x="952619" y="120926"/>
                  <a:pt x="1093423" y="109330"/>
                </a:cubicBezTo>
                <a:cubicBezTo>
                  <a:pt x="1234227" y="97734"/>
                  <a:pt x="987406" y="28161"/>
                  <a:pt x="994032" y="29817"/>
                </a:cubicBezTo>
                <a:cubicBezTo>
                  <a:pt x="1000658" y="31474"/>
                  <a:pt x="1123241" y="87795"/>
                  <a:pt x="1133180" y="119269"/>
                </a:cubicBezTo>
                <a:cubicBezTo>
                  <a:pt x="1143119" y="150743"/>
                  <a:pt x="1098393" y="184702"/>
                  <a:pt x="1053667" y="218661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sz="1350"/>
          </a:p>
        </p:txBody>
      </p:sp>
      <p:sp>
        <p:nvSpPr>
          <p:cNvPr id="9" name="Freeform 8">
            <a:extLst>
              <a:ext uri="{FF2B5EF4-FFF2-40B4-BE49-F238E27FC236}">
                <a16:creationId xmlns:a16="http://schemas.microsoft.com/office/drawing/2014/main" id="{D89A1B44-0BEE-C64C-A82A-BB6D676747BE}"/>
              </a:ext>
            </a:extLst>
          </p:cNvPr>
          <p:cNvSpPr/>
          <p:nvPr/>
        </p:nvSpPr>
        <p:spPr>
          <a:xfrm>
            <a:off x="6646615" y="2988380"/>
            <a:ext cx="852676" cy="201323"/>
          </a:xfrm>
          <a:custGeom>
            <a:avLst/>
            <a:gdLst>
              <a:gd name="connsiteX0" fmla="*/ 129327 w 1136901"/>
              <a:gd name="connsiteY0" fmla="*/ 0 h 268430"/>
              <a:gd name="connsiteX1" fmla="*/ 119 w 1136901"/>
              <a:gd name="connsiteY1" fmla="*/ 119269 h 268430"/>
              <a:gd name="connsiteX2" fmla="*/ 149206 w 1136901"/>
              <a:gd name="connsiteY2" fmla="*/ 268356 h 268430"/>
              <a:gd name="connsiteX3" fmla="*/ 149206 w 1136901"/>
              <a:gd name="connsiteY3" fmla="*/ 99391 h 268430"/>
              <a:gd name="connsiteX4" fmla="*/ 1093423 w 1136901"/>
              <a:gd name="connsiteY4" fmla="*/ 109330 h 268430"/>
              <a:gd name="connsiteX5" fmla="*/ 994032 w 1136901"/>
              <a:gd name="connsiteY5" fmla="*/ 29817 h 268430"/>
              <a:gd name="connsiteX6" fmla="*/ 1133180 w 1136901"/>
              <a:gd name="connsiteY6" fmla="*/ 119269 h 268430"/>
              <a:gd name="connsiteX7" fmla="*/ 1053667 w 1136901"/>
              <a:gd name="connsiteY7" fmla="*/ 218661 h 2684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136901" h="268430">
                <a:moveTo>
                  <a:pt x="129327" y="0"/>
                </a:moveTo>
                <a:cubicBezTo>
                  <a:pt x="63066" y="37271"/>
                  <a:pt x="-3194" y="74543"/>
                  <a:pt x="119" y="119269"/>
                </a:cubicBezTo>
                <a:cubicBezTo>
                  <a:pt x="3432" y="163995"/>
                  <a:pt x="124358" y="271669"/>
                  <a:pt x="149206" y="268356"/>
                </a:cubicBezTo>
                <a:cubicBezTo>
                  <a:pt x="174054" y="265043"/>
                  <a:pt x="-8163" y="125895"/>
                  <a:pt x="149206" y="99391"/>
                </a:cubicBezTo>
                <a:cubicBezTo>
                  <a:pt x="306575" y="72887"/>
                  <a:pt x="952619" y="120926"/>
                  <a:pt x="1093423" y="109330"/>
                </a:cubicBezTo>
                <a:cubicBezTo>
                  <a:pt x="1234227" y="97734"/>
                  <a:pt x="987406" y="28161"/>
                  <a:pt x="994032" y="29817"/>
                </a:cubicBezTo>
                <a:cubicBezTo>
                  <a:pt x="1000658" y="31474"/>
                  <a:pt x="1123241" y="87795"/>
                  <a:pt x="1133180" y="119269"/>
                </a:cubicBezTo>
                <a:cubicBezTo>
                  <a:pt x="1143119" y="150743"/>
                  <a:pt x="1098393" y="184702"/>
                  <a:pt x="1053667" y="218661"/>
                </a:cubicBezTo>
              </a:path>
            </a:pathLst>
          </a:cu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sz="1350"/>
          </a:p>
        </p:txBody>
      </p:sp>
    </p:spTree>
    <p:extLst>
      <p:ext uri="{BB962C8B-B14F-4D97-AF65-F5344CB8AC3E}">
        <p14:creationId xmlns:p14="http://schemas.microsoft.com/office/powerpoint/2010/main" val="2146941243"/>
      </p:ext>
    </p:extLst>
  </p:cSld>
  <p:clrMapOvr>
    <a:masterClrMapping/>
  </p:clrMapOvr>
  <p:transition spd="med"/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04196857-2F19-1E4D-BAE1-634F214868A6}"/>
              </a:ext>
            </a:extLst>
          </p:cNvPr>
          <p:cNvSpPr/>
          <p:nvPr/>
        </p:nvSpPr>
        <p:spPr>
          <a:xfrm>
            <a:off x="5714747" y="4277802"/>
            <a:ext cx="1767044" cy="865698"/>
          </a:xfrm>
          <a:prstGeom prst="rect">
            <a:avLst/>
          </a:prstGeom>
          <a:solidFill>
            <a:srgbClr val="FFFFFF"/>
          </a:solidFill>
          <a:ln w="25400" cap="flat">
            <a:noFill/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AU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8752470-8D02-0A43-9704-BDB40C7460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The Overall Objective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F757E8-614C-F349-ADFC-54C285C6FF8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AU" dirty="0"/>
              <a:t>Is </a:t>
            </a:r>
            <a:r>
              <a:rPr lang="en-AU" b="1" dirty="0"/>
              <a:t>not</a:t>
            </a:r>
            <a:r>
              <a:rPr lang="en-AU" dirty="0"/>
              <a:t> a common Dual Stack Internet</a:t>
            </a:r>
          </a:p>
        </p:txBody>
      </p:sp>
      <p:sp>
        <p:nvSpPr>
          <p:cNvPr id="13" name="Freeform 12">
            <a:extLst>
              <a:ext uri="{FF2B5EF4-FFF2-40B4-BE49-F238E27FC236}">
                <a16:creationId xmlns:a16="http://schemas.microsoft.com/office/drawing/2014/main" id="{F619045C-3FF5-1047-A28D-EA72D469C117}"/>
              </a:ext>
            </a:extLst>
          </p:cNvPr>
          <p:cNvSpPr/>
          <p:nvPr/>
        </p:nvSpPr>
        <p:spPr>
          <a:xfrm>
            <a:off x="1680875" y="4709085"/>
            <a:ext cx="5677757" cy="218239"/>
          </a:xfrm>
          <a:custGeom>
            <a:avLst/>
            <a:gdLst>
              <a:gd name="connsiteX0" fmla="*/ 0 w 6392448"/>
              <a:gd name="connsiteY0" fmla="*/ 119595 h 189169"/>
              <a:gd name="connsiteX1" fmla="*/ 3180522 w 6392448"/>
              <a:gd name="connsiteY1" fmla="*/ 139474 h 189169"/>
              <a:gd name="connsiteX2" fmla="*/ 6221896 w 6392448"/>
              <a:gd name="connsiteY2" fmla="*/ 109656 h 189169"/>
              <a:gd name="connsiteX3" fmla="*/ 6042991 w 6392448"/>
              <a:gd name="connsiteY3" fmla="*/ 326 h 189169"/>
              <a:gd name="connsiteX4" fmla="*/ 6351104 w 6392448"/>
              <a:gd name="connsiteY4" fmla="*/ 79839 h 189169"/>
              <a:gd name="connsiteX5" fmla="*/ 6102626 w 6392448"/>
              <a:gd name="connsiteY5" fmla="*/ 189169 h 1891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392448" h="189169">
                <a:moveTo>
                  <a:pt x="0" y="119595"/>
                </a:moveTo>
                <a:lnTo>
                  <a:pt x="3180522" y="139474"/>
                </a:lnTo>
                <a:lnTo>
                  <a:pt x="6221896" y="109656"/>
                </a:lnTo>
                <a:cubicBezTo>
                  <a:pt x="6698974" y="86465"/>
                  <a:pt x="6021456" y="5295"/>
                  <a:pt x="6042991" y="326"/>
                </a:cubicBezTo>
                <a:cubicBezTo>
                  <a:pt x="6064526" y="-4644"/>
                  <a:pt x="6341165" y="48365"/>
                  <a:pt x="6351104" y="79839"/>
                </a:cubicBezTo>
                <a:cubicBezTo>
                  <a:pt x="6361043" y="111313"/>
                  <a:pt x="6231834" y="150241"/>
                  <a:pt x="6102626" y="189169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sz="1350"/>
          </a:p>
        </p:txBody>
      </p:sp>
      <p:sp>
        <p:nvSpPr>
          <p:cNvPr id="14" name="Freeform 13">
            <a:extLst>
              <a:ext uri="{FF2B5EF4-FFF2-40B4-BE49-F238E27FC236}">
                <a16:creationId xmlns:a16="http://schemas.microsoft.com/office/drawing/2014/main" id="{A13788B5-44AC-9C48-9A80-228E6751733A}"/>
              </a:ext>
            </a:extLst>
          </p:cNvPr>
          <p:cNvSpPr/>
          <p:nvPr/>
        </p:nvSpPr>
        <p:spPr>
          <a:xfrm>
            <a:off x="1557717" y="2264705"/>
            <a:ext cx="194200" cy="2534505"/>
          </a:xfrm>
          <a:custGeom>
            <a:avLst/>
            <a:gdLst>
              <a:gd name="connsiteX0" fmla="*/ 89968 w 258933"/>
              <a:gd name="connsiteY0" fmla="*/ 3379340 h 3379340"/>
              <a:gd name="connsiteX1" fmla="*/ 149603 w 258933"/>
              <a:gd name="connsiteY1" fmla="*/ 2176705 h 3379340"/>
              <a:gd name="connsiteX2" fmla="*/ 99907 w 258933"/>
              <a:gd name="connsiteY2" fmla="*/ 129244 h 3379340"/>
              <a:gd name="connsiteX3" fmla="*/ 516 w 258933"/>
              <a:gd name="connsiteY3" fmla="*/ 248514 h 3379340"/>
              <a:gd name="connsiteX4" fmla="*/ 70090 w 258933"/>
              <a:gd name="connsiteY4" fmla="*/ 35 h 3379340"/>
              <a:gd name="connsiteX5" fmla="*/ 258933 w 258933"/>
              <a:gd name="connsiteY5" fmla="*/ 268392 h 33793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58933" h="3379340">
                <a:moveTo>
                  <a:pt x="89968" y="3379340"/>
                </a:moveTo>
                <a:cubicBezTo>
                  <a:pt x="118957" y="3048864"/>
                  <a:pt x="147947" y="2718388"/>
                  <a:pt x="149603" y="2176705"/>
                </a:cubicBezTo>
                <a:cubicBezTo>
                  <a:pt x="151259" y="1635022"/>
                  <a:pt x="124755" y="450609"/>
                  <a:pt x="99907" y="129244"/>
                </a:cubicBezTo>
                <a:cubicBezTo>
                  <a:pt x="75059" y="-192121"/>
                  <a:pt x="5485" y="270049"/>
                  <a:pt x="516" y="248514"/>
                </a:cubicBezTo>
                <a:cubicBezTo>
                  <a:pt x="-4453" y="226979"/>
                  <a:pt x="27020" y="-3278"/>
                  <a:pt x="70090" y="35"/>
                </a:cubicBezTo>
                <a:cubicBezTo>
                  <a:pt x="113160" y="3348"/>
                  <a:pt x="186046" y="135870"/>
                  <a:pt x="258933" y="268392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sz="1350"/>
          </a:p>
        </p:txBody>
      </p:sp>
      <p:sp>
        <p:nvSpPr>
          <p:cNvPr id="16" name="Freeform 15">
            <a:extLst>
              <a:ext uri="{FF2B5EF4-FFF2-40B4-BE49-F238E27FC236}">
                <a16:creationId xmlns:a16="http://schemas.microsoft.com/office/drawing/2014/main" id="{81CB1678-BAC3-FC47-AC65-95661993B568}"/>
              </a:ext>
            </a:extLst>
          </p:cNvPr>
          <p:cNvSpPr/>
          <p:nvPr/>
        </p:nvSpPr>
        <p:spPr>
          <a:xfrm>
            <a:off x="1680875" y="2484072"/>
            <a:ext cx="5053545" cy="2348365"/>
          </a:xfrm>
          <a:custGeom>
            <a:avLst/>
            <a:gdLst>
              <a:gd name="connsiteX0" fmla="*/ 0 w 3558208"/>
              <a:gd name="connsiteY0" fmla="*/ 3131153 h 3131153"/>
              <a:gd name="connsiteX1" fmla="*/ 427382 w 3558208"/>
              <a:gd name="connsiteY1" fmla="*/ 2962188 h 3131153"/>
              <a:gd name="connsiteX2" fmla="*/ 655982 w 3558208"/>
              <a:gd name="connsiteY2" fmla="*/ 2693831 h 3131153"/>
              <a:gd name="connsiteX3" fmla="*/ 993913 w 3558208"/>
              <a:gd name="connsiteY3" fmla="*/ 1888762 h 3131153"/>
              <a:gd name="connsiteX4" fmla="*/ 1321904 w 3558208"/>
              <a:gd name="connsiteY4" fmla="*/ 785518 h 3131153"/>
              <a:gd name="connsiteX5" fmla="*/ 1560443 w 3558208"/>
              <a:gd name="connsiteY5" fmla="*/ 278623 h 3131153"/>
              <a:gd name="connsiteX6" fmla="*/ 2037521 w 3558208"/>
              <a:gd name="connsiteY6" fmla="*/ 40084 h 3131153"/>
              <a:gd name="connsiteX7" fmla="*/ 2763078 w 3558208"/>
              <a:gd name="connsiteY7" fmla="*/ 327 h 3131153"/>
              <a:gd name="connsiteX8" fmla="*/ 3558208 w 3558208"/>
              <a:gd name="connsiteY8" fmla="*/ 10266 h 31311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558208" h="3131153">
                <a:moveTo>
                  <a:pt x="0" y="3131153"/>
                </a:moveTo>
                <a:cubicBezTo>
                  <a:pt x="159026" y="3083114"/>
                  <a:pt x="318052" y="3035075"/>
                  <a:pt x="427382" y="2962188"/>
                </a:cubicBezTo>
                <a:cubicBezTo>
                  <a:pt x="536712" y="2889301"/>
                  <a:pt x="561560" y="2872735"/>
                  <a:pt x="655982" y="2693831"/>
                </a:cubicBezTo>
                <a:cubicBezTo>
                  <a:pt x="750404" y="2514927"/>
                  <a:pt x="882926" y="2206814"/>
                  <a:pt x="993913" y="1888762"/>
                </a:cubicBezTo>
                <a:cubicBezTo>
                  <a:pt x="1104900" y="1570710"/>
                  <a:pt x="1227482" y="1053874"/>
                  <a:pt x="1321904" y="785518"/>
                </a:cubicBezTo>
                <a:cubicBezTo>
                  <a:pt x="1416326" y="517162"/>
                  <a:pt x="1441174" y="402862"/>
                  <a:pt x="1560443" y="278623"/>
                </a:cubicBezTo>
                <a:cubicBezTo>
                  <a:pt x="1679713" y="154384"/>
                  <a:pt x="1837082" y="86467"/>
                  <a:pt x="2037521" y="40084"/>
                </a:cubicBezTo>
                <a:cubicBezTo>
                  <a:pt x="2237960" y="-6299"/>
                  <a:pt x="2763078" y="327"/>
                  <a:pt x="2763078" y="327"/>
                </a:cubicBezTo>
                <a:lnTo>
                  <a:pt x="3558208" y="10266"/>
                </a:lnTo>
              </a:path>
            </a:pathLst>
          </a:custGeom>
          <a:noFill/>
          <a:ln w="762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sz="135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0C0A387D-36CB-3445-8174-F6CB5CA6BA16}"/>
              </a:ext>
            </a:extLst>
          </p:cNvPr>
          <p:cNvSpPr txBox="1"/>
          <p:nvPr/>
        </p:nvSpPr>
        <p:spPr>
          <a:xfrm>
            <a:off x="6786538" y="2320050"/>
            <a:ext cx="1007007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sz="1350" dirty="0">
                <a:solidFill>
                  <a:srgbClr val="7030A0"/>
                </a:solidFill>
                <a:latin typeface="AhnbergHand" pitchFamily="2" charset="0"/>
              </a:rPr>
              <a:t>IPv6 Use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D4BB8435-BEB3-DE41-B8D6-0DE276A08B7B}"/>
              </a:ext>
            </a:extLst>
          </p:cNvPr>
          <p:cNvSpPr txBox="1"/>
          <p:nvPr/>
        </p:nvSpPr>
        <p:spPr>
          <a:xfrm>
            <a:off x="2810926" y="2190016"/>
            <a:ext cx="1000595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sz="1350" dirty="0">
                <a:solidFill>
                  <a:srgbClr val="FF0000"/>
                </a:solidFill>
                <a:latin typeface="AhnbergHand" pitchFamily="2" charset="0"/>
              </a:rPr>
              <a:t>IPv4 Use</a:t>
            </a:r>
          </a:p>
        </p:txBody>
      </p:sp>
      <p:sp>
        <p:nvSpPr>
          <p:cNvPr id="25" name="Freeform 24">
            <a:extLst>
              <a:ext uri="{FF2B5EF4-FFF2-40B4-BE49-F238E27FC236}">
                <a16:creationId xmlns:a16="http://schemas.microsoft.com/office/drawing/2014/main" id="{00F52AE0-35F4-1446-902B-A0FFE9513F97}"/>
              </a:ext>
            </a:extLst>
          </p:cNvPr>
          <p:cNvSpPr/>
          <p:nvPr/>
        </p:nvSpPr>
        <p:spPr>
          <a:xfrm>
            <a:off x="2093622" y="2518186"/>
            <a:ext cx="4692915" cy="2300163"/>
          </a:xfrm>
          <a:custGeom>
            <a:avLst/>
            <a:gdLst>
              <a:gd name="connsiteX0" fmla="*/ 15387 w 6257220"/>
              <a:gd name="connsiteY0" fmla="*/ 3051313 h 3329609"/>
              <a:gd name="connsiteX1" fmla="*/ 75022 w 6257220"/>
              <a:gd name="connsiteY1" fmla="*/ 3041374 h 3329609"/>
              <a:gd name="connsiteX2" fmla="*/ 601796 w 6257220"/>
              <a:gd name="connsiteY2" fmla="*/ 2812774 h 3329609"/>
              <a:gd name="connsiteX3" fmla="*/ 1128570 w 6257220"/>
              <a:gd name="connsiteY3" fmla="*/ 2206487 h 3329609"/>
              <a:gd name="connsiteX4" fmla="*/ 1645404 w 6257220"/>
              <a:gd name="connsiteY4" fmla="*/ 1461053 h 3329609"/>
              <a:gd name="connsiteX5" fmla="*/ 1854126 w 6257220"/>
              <a:gd name="connsiteY5" fmla="*/ 1033670 h 3329609"/>
              <a:gd name="connsiteX6" fmla="*/ 2132422 w 6257220"/>
              <a:gd name="connsiteY6" fmla="*/ 586409 h 3329609"/>
              <a:gd name="connsiteX7" fmla="*/ 2450474 w 6257220"/>
              <a:gd name="connsiteY7" fmla="*/ 298174 h 3329609"/>
              <a:gd name="connsiteX8" fmla="*/ 2788404 w 6257220"/>
              <a:gd name="connsiteY8" fmla="*/ 99392 h 3329609"/>
              <a:gd name="connsiteX9" fmla="*/ 3901587 w 6257220"/>
              <a:gd name="connsiteY9" fmla="*/ 0 h 3329609"/>
              <a:gd name="connsiteX10" fmla="*/ 5203613 w 6257220"/>
              <a:gd name="connsiteY10" fmla="*/ 29818 h 3329609"/>
              <a:gd name="connsiteX11" fmla="*/ 6147830 w 6257220"/>
              <a:gd name="connsiteY11" fmla="*/ 29818 h 3329609"/>
              <a:gd name="connsiteX12" fmla="*/ 6247222 w 6257220"/>
              <a:gd name="connsiteY12" fmla="*/ 49696 h 3329609"/>
              <a:gd name="connsiteX13" fmla="*/ 6237283 w 6257220"/>
              <a:gd name="connsiteY13" fmla="*/ 626166 h 3329609"/>
              <a:gd name="connsiteX14" fmla="*/ 6247222 w 6257220"/>
              <a:gd name="connsiteY14" fmla="*/ 2862470 h 3329609"/>
              <a:gd name="connsiteX15" fmla="*/ 6227343 w 6257220"/>
              <a:gd name="connsiteY15" fmla="*/ 3329609 h 3329609"/>
              <a:gd name="connsiteX0" fmla="*/ 15387 w 6257220"/>
              <a:gd name="connsiteY0" fmla="*/ 3051313 h 3329609"/>
              <a:gd name="connsiteX1" fmla="*/ 75022 w 6257220"/>
              <a:gd name="connsiteY1" fmla="*/ 3041374 h 3329609"/>
              <a:gd name="connsiteX2" fmla="*/ 601796 w 6257220"/>
              <a:gd name="connsiteY2" fmla="*/ 2812774 h 3329609"/>
              <a:gd name="connsiteX3" fmla="*/ 1128570 w 6257220"/>
              <a:gd name="connsiteY3" fmla="*/ 2206487 h 3329609"/>
              <a:gd name="connsiteX4" fmla="*/ 1645404 w 6257220"/>
              <a:gd name="connsiteY4" fmla="*/ 1461053 h 3329609"/>
              <a:gd name="connsiteX5" fmla="*/ 1854126 w 6257220"/>
              <a:gd name="connsiteY5" fmla="*/ 1033670 h 3329609"/>
              <a:gd name="connsiteX6" fmla="*/ 2132422 w 6257220"/>
              <a:gd name="connsiteY6" fmla="*/ 586409 h 3329609"/>
              <a:gd name="connsiteX7" fmla="*/ 2450474 w 6257220"/>
              <a:gd name="connsiteY7" fmla="*/ 298174 h 3329609"/>
              <a:gd name="connsiteX8" fmla="*/ 2788404 w 6257220"/>
              <a:gd name="connsiteY8" fmla="*/ 99392 h 3329609"/>
              <a:gd name="connsiteX9" fmla="*/ 3901587 w 6257220"/>
              <a:gd name="connsiteY9" fmla="*/ 0 h 3329609"/>
              <a:gd name="connsiteX10" fmla="*/ 5203613 w 6257220"/>
              <a:gd name="connsiteY10" fmla="*/ 29818 h 3329609"/>
              <a:gd name="connsiteX11" fmla="*/ 6147830 w 6257220"/>
              <a:gd name="connsiteY11" fmla="*/ 29818 h 3329609"/>
              <a:gd name="connsiteX12" fmla="*/ 6247222 w 6257220"/>
              <a:gd name="connsiteY12" fmla="*/ 49696 h 3329609"/>
              <a:gd name="connsiteX13" fmla="*/ 6237283 w 6257220"/>
              <a:gd name="connsiteY13" fmla="*/ 626166 h 3329609"/>
              <a:gd name="connsiteX14" fmla="*/ 6217404 w 6257220"/>
              <a:gd name="connsiteY14" fmla="*/ 1789044 h 3329609"/>
              <a:gd name="connsiteX15" fmla="*/ 6227343 w 6257220"/>
              <a:gd name="connsiteY15" fmla="*/ 3329609 h 3329609"/>
              <a:gd name="connsiteX0" fmla="*/ 15387 w 6257220"/>
              <a:gd name="connsiteY0" fmla="*/ 3051313 h 3066884"/>
              <a:gd name="connsiteX1" fmla="*/ 75022 w 6257220"/>
              <a:gd name="connsiteY1" fmla="*/ 3041374 h 3066884"/>
              <a:gd name="connsiteX2" fmla="*/ 601796 w 6257220"/>
              <a:gd name="connsiteY2" fmla="*/ 2812774 h 3066884"/>
              <a:gd name="connsiteX3" fmla="*/ 1128570 w 6257220"/>
              <a:gd name="connsiteY3" fmla="*/ 2206487 h 3066884"/>
              <a:gd name="connsiteX4" fmla="*/ 1645404 w 6257220"/>
              <a:gd name="connsiteY4" fmla="*/ 1461053 h 3066884"/>
              <a:gd name="connsiteX5" fmla="*/ 1854126 w 6257220"/>
              <a:gd name="connsiteY5" fmla="*/ 1033670 h 3066884"/>
              <a:gd name="connsiteX6" fmla="*/ 2132422 w 6257220"/>
              <a:gd name="connsiteY6" fmla="*/ 586409 h 3066884"/>
              <a:gd name="connsiteX7" fmla="*/ 2450474 w 6257220"/>
              <a:gd name="connsiteY7" fmla="*/ 298174 h 3066884"/>
              <a:gd name="connsiteX8" fmla="*/ 2788404 w 6257220"/>
              <a:gd name="connsiteY8" fmla="*/ 99392 h 3066884"/>
              <a:gd name="connsiteX9" fmla="*/ 3901587 w 6257220"/>
              <a:gd name="connsiteY9" fmla="*/ 0 h 3066884"/>
              <a:gd name="connsiteX10" fmla="*/ 5203613 w 6257220"/>
              <a:gd name="connsiteY10" fmla="*/ 29818 h 3066884"/>
              <a:gd name="connsiteX11" fmla="*/ 6147830 w 6257220"/>
              <a:gd name="connsiteY11" fmla="*/ 29818 h 3066884"/>
              <a:gd name="connsiteX12" fmla="*/ 6247222 w 6257220"/>
              <a:gd name="connsiteY12" fmla="*/ 49696 h 3066884"/>
              <a:gd name="connsiteX13" fmla="*/ 6237283 w 6257220"/>
              <a:gd name="connsiteY13" fmla="*/ 626166 h 3066884"/>
              <a:gd name="connsiteX14" fmla="*/ 6217404 w 6257220"/>
              <a:gd name="connsiteY14" fmla="*/ 1789044 h 3066884"/>
              <a:gd name="connsiteX15" fmla="*/ 6197525 w 6257220"/>
              <a:gd name="connsiteY15" fmla="*/ 2951922 h 30668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6257220" h="3066884">
                <a:moveTo>
                  <a:pt x="15387" y="3051313"/>
                </a:moveTo>
                <a:cubicBezTo>
                  <a:pt x="-3663" y="3066221"/>
                  <a:pt x="-22713" y="3081130"/>
                  <a:pt x="75022" y="3041374"/>
                </a:cubicBezTo>
                <a:cubicBezTo>
                  <a:pt x="172757" y="3001618"/>
                  <a:pt x="426205" y="2951922"/>
                  <a:pt x="601796" y="2812774"/>
                </a:cubicBezTo>
                <a:cubicBezTo>
                  <a:pt x="777387" y="2673626"/>
                  <a:pt x="954635" y="2431774"/>
                  <a:pt x="1128570" y="2206487"/>
                </a:cubicBezTo>
                <a:cubicBezTo>
                  <a:pt x="1302505" y="1981200"/>
                  <a:pt x="1524478" y="1656523"/>
                  <a:pt x="1645404" y="1461053"/>
                </a:cubicBezTo>
                <a:cubicBezTo>
                  <a:pt x="1766330" y="1265583"/>
                  <a:pt x="1772956" y="1179444"/>
                  <a:pt x="1854126" y="1033670"/>
                </a:cubicBezTo>
                <a:cubicBezTo>
                  <a:pt x="1935296" y="887896"/>
                  <a:pt x="2033031" y="708992"/>
                  <a:pt x="2132422" y="586409"/>
                </a:cubicBezTo>
                <a:cubicBezTo>
                  <a:pt x="2231813" y="463826"/>
                  <a:pt x="2341144" y="379343"/>
                  <a:pt x="2450474" y="298174"/>
                </a:cubicBezTo>
                <a:cubicBezTo>
                  <a:pt x="2559804" y="217005"/>
                  <a:pt x="2546552" y="149088"/>
                  <a:pt x="2788404" y="99392"/>
                </a:cubicBezTo>
                <a:cubicBezTo>
                  <a:pt x="3030256" y="49696"/>
                  <a:pt x="3499052" y="11596"/>
                  <a:pt x="3901587" y="0"/>
                </a:cubicBezTo>
                <a:lnTo>
                  <a:pt x="5203613" y="29818"/>
                </a:lnTo>
                <a:cubicBezTo>
                  <a:pt x="5577987" y="34788"/>
                  <a:pt x="5973895" y="26505"/>
                  <a:pt x="6147830" y="29818"/>
                </a:cubicBezTo>
                <a:cubicBezTo>
                  <a:pt x="6321765" y="33131"/>
                  <a:pt x="6232313" y="-49695"/>
                  <a:pt x="6247222" y="49696"/>
                </a:cubicBezTo>
                <a:cubicBezTo>
                  <a:pt x="6262131" y="149087"/>
                  <a:pt x="6242253" y="336275"/>
                  <a:pt x="6237283" y="626166"/>
                </a:cubicBezTo>
                <a:cubicBezTo>
                  <a:pt x="6232313" y="916057"/>
                  <a:pt x="6219061" y="1338470"/>
                  <a:pt x="6217404" y="1789044"/>
                </a:cubicBezTo>
                <a:cubicBezTo>
                  <a:pt x="6215747" y="2239618"/>
                  <a:pt x="6206636" y="2943639"/>
                  <a:pt x="6197525" y="2951922"/>
                </a:cubicBezTo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sz="1350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E50521A5-6343-E54E-87D9-B33AF199FA5C}"/>
              </a:ext>
            </a:extLst>
          </p:cNvPr>
          <p:cNvSpPr txBox="1"/>
          <p:nvPr/>
        </p:nvSpPr>
        <p:spPr>
          <a:xfrm>
            <a:off x="4670090" y="3069035"/>
            <a:ext cx="1165704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sz="1350" dirty="0">
                <a:latin typeface="AhnbergHand" pitchFamily="2" charset="0"/>
              </a:rPr>
              <a:t>Dual Stack</a:t>
            </a:r>
          </a:p>
        </p:txBody>
      </p:sp>
      <p:sp>
        <p:nvSpPr>
          <p:cNvPr id="26" name="Freeform 25">
            <a:extLst>
              <a:ext uri="{FF2B5EF4-FFF2-40B4-BE49-F238E27FC236}">
                <a16:creationId xmlns:a16="http://schemas.microsoft.com/office/drawing/2014/main" id="{60F77A85-F98E-5641-AFF1-7F8D2C28B2D5}"/>
              </a:ext>
            </a:extLst>
          </p:cNvPr>
          <p:cNvSpPr/>
          <p:nvPr/>
        </p:nvSpPr>
        <p:spPr>
          <a:xfrm>
            <a:off x="1692138" y="2422663"/>
            <a:ext cx="5009321" cy="29818"/>
          </a:xfrm>
          <a:custGeom>
            <a:avLst/>
            <a:gdLst>
              <a:gd name="connsiteX0" fmla="*/ 0 w 6679095"/>
              <a:gd name="connsiteY0" fmla="*/ 29818 h 39757"/>
              <a:gd name="connsiteX1" fmla="*/ 1480930 w 6679095"/>
              <a:gd name="connsiteY1" fmla="*/ 39757 h 39757"/>
              <a:gd name="connsiteX2" fmla="*/ 3140765 w 6679095"/>
              <a:gd name="connsiteY2" fmla="*/ 29818 h 39757"/>
              <a:gd name="connsiteX3" fmla="*/ 4939747 w 6679095"/>
              <a:gd name="connsiteY3" fmla="*/ 0 h 39757"/>
              <a:gd name="connsiteX4" fmla="*/ 6679095 w 6679095"/>
              <a:gd name="connsiteY4" fmla="*/ 0 h 397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679095" h="39757">
                <a:moveTo>
                  <a:pt x="0" y="29818"/>
                </a:moveTo>
                <a:lnTo>
                  <a:pt x="1480930" y="39757"/>
                </a:lnTo>
                <a:lnTo>
                  <a:pt x="3140765" y="29818"/>
                </a:lnTo>
                <a:lnTo>
                  <a:pt x="4939747" y="0"/>
                </a:lnTo>
                <a:lnTo>
                  <a:pt x="6679095" y="0"/>
                </a:lnTo>
              </a:path>
            </a:pathLst>
          </a:cu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sz="1350"/>
          </a:p>
        </p:txBody>
      </p:sp>
    </p:spTree>
    <p:extLst>
      <p:ext uri="{BB962C8B-B14F-4D97-AF65-F5344CB8AC3E}">
        <p14:creationId xmlns:p14="http://schemas.microsoft.com/office/powerpoint/2010/main" val="1145508955"/>
      </p:ext>
    </p:extLst>
  </p:cSld>
  <p:clrMapOvr>
    <a:masterClrMapping/>
  </p:clrMapOvr>
  <p:transition spd="med"/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74A1520D-CD02-8A44-B754-DB2831B9E0A4}"/>
              </a:ext>
            </a:extLst>
          </p:cNvPr>
          <p:cNvSpPr/>
          <p:nvPr/>
        </p:nvSpPr>
        <p:spPr>
          <a:xfrm>
            <a:off x="5714747" y="4277802"/>
            <a:ext cx="1767044" cy="865698"/>
          </a:xfrm>
          <a:prstGeom prst="rect">
            <a:avLst/>
          </a:prstGeom>
          <a:solidFill>
            <a:srgbClr val="FFFFFF"/>
          </a:solidFill>
          <a:ln w="25400" cap="flat">
            <a:noFill/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AU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8752470-8D02-0A43-9704-BDB40C7460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The Overall Objective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F757E8-614C-F349-ADFC-54C285C6FF8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AU" dirty="0"/>
              <a:t>Is </a:t>
            </a:r>
            <a:r>
              <a:rPr lang="en-AU" b="1" dirty="0"/>
              <a:t>not</a:t>
            </a:r>
            <a:r>
              <a:rPr lang="en-AU" dirty="0"/>
              <a:t> a common Dual Stack Internet</a:t>
            </a:r>
          </a:p>
          <a:p>
            <a:r>
              <a:rPr lang="en-AU" dirty="0"/>
              <a:t>It’s a common IPv6-only Internet</a:t>
            </a:r>
          </a:p>
        </p:txBody>
      </p:sp>
      <p:sp>
        <p:nvSpPr>
          <p:cNvPr id="13" name="Freeform 12">
            <a:extLst>
              <a:ext uri="{FF2B5EF4-FFF2-40B4-BE49-F238E27FC236}">
                <a16:creationId xmlns:a16="http://schemas.microsoft.com/office/drawing/2014/main" id="{F619045C-3FF5-1047-A28D-EA72D469C117}"/>
              </a:ext>
            </a:extLst>
          </p:cNvPr>
          <p:cNvSpPr/>
          <p:nvPr/>
        </p:nvSpPr>
        <p:spPr>
          <a:xfrm>
            <a:off x="1680875" y="4709085"/>
            <a:ext cx="5677757" cy="218239"/>
          </a:xfrm>
          <a:custGeom>
            <a:avLst/>
            <a:gdLst>
              <a:gd name="connsiteX0" fmla="*/ 0 w 6392448"/>
              <a:gd name="connsiteY0" fmla="*/ 119595 h 189169"/>
              <a:gd name="connsiteX1" fmla="*/ 3180522 w 6392448"/>
              <a:gd name="connsiteY1" fmla="*/ 139474 h 189169"/>
              <a:gd name="connsiteX2" fmla="*/ 6221896 w 6392448"/>
              <a:gd name="connsiteY2" fmla="*/ 109656 h 189169"/>
              <a:gd name="connsiteX3" fmla="*/ 6042991 w 6392448"/>
              <a:gd name="connsiteY3" fmla="*/ 326 h 189169"/>
              <a:gd name="connsiteX4" fmla="*/ 6351104 w 6392448"/>
              <a:gd name="connsiteY4" fmla="*/ 79839 h 189169"/>
              <a:gd name="connsiteX5" fmla="*/ 6102626 w 6392448"/>
              <a:gd name="connsiteY5" fmla="*/ 189169 h 1891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392448" h="189169">
                <a:moveTo>
                  <a:pt x="0" y="119595"/>
                </a:moveTo>
                <a:lnTo>
                  <a:pt x="3180522" y="139474"/>
                </a:lnTo>
                <a:lnTo>
                  <a:pt x="6221896" y="109656"/>
                </a:lnTo>
                <a:cubicBezTo>
                  <a:pt x="6698974" y="86465"/>
                  <a:pt x="6021456" y="5295"/>
                  <a:pt x="6042991" y="326"/>
                </a:cubicBezTo>
                <a:cubicBezTo>
                  <a:pt x="6064526" y="-4644"/>
                  <a:pt x="6341165" y="48365"/>
                  <a:pt x="6351104" y="79839"/>
                </a:cubicBezTo>
                <a:cubicBezTo>
                  <a:pt x="6361043" y="111313"/>
                  <a:pt x="6231834" y="150241"/>
                  <a:pt x="6102626" y="189169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sz="1350"/>
          </a:p>
        </p:txBody>
      </p:sp>
      <p:sp>
        <p:nvSpPr>
          <p:cNvPr id="14" name="Freeform 13">
            <a:extLst>
              <a:ext uri="{FF2B5EF4-FFF2-40B4-BE49-F238E27FC236}">
                <a16:creationId xmlns:a16="http://schemas.microsoft.com/office/drawing/2014/main" id="{A13788B5-44AC-9C48-9A80-228E6751733A}"/>
              </a:ext>
            </a:extLst>
          </p:cNvPr>
          <p:cNvSpPr/>
          <p:nvPr/>
        </p:nvSpPr>
        <p:spPr>
          <a:xfrm>
            <a:off x="1557717" y="2264705"/>
            <a:ext cx="194200" cy="2534505"/>
          </a:xfrm>
          <a:custGeom>
            <a:avLst/>
            <a:gdLst>
              <a:gd name="connsiteX0" fmla="*/ 89968 w 258933"/>
              <a:gd name="connsiteY0" fmla="*/ 3379340 h 3379340"/>
              <a:gd name="connsiteX1" fmla="*/ 149603 w 258933"/>
              <a:gd name="connsiteY1" fmla="*/ 2176705 h 3379340"/>
              <a:gd name="connsiteX2" fmla="*/ 99907 w 258933"/>
              <a:gd name="connsiteY2" fmla="*/ 129244 h 3379340"/>
              <a:gd name="connsiteX3" fmla="*/ 516 w 258933"/>
              <a:gd name="connsiteY3" fmla="*/ 248514 h 3379340"/>
              <a:gd name="connsiteX4" fmla="*/ 70090 w 258933"/>
              <a:gd name="connsiteY4" fmla="*/ 35 h 3379340"/>
              <a:gd name="connsiteX5" fmla="*/ 258933 w 258933"/>
              <a:gd name="connsiteY5" fmla="*/ 268392 h 33793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58933" h="3379340">
                <a:moveTo>
                  <a:pt x="89968" y="3379340"/>
                </a:moveTo>
                <a:cubicBezTo>
                  <a:pt x="118957" y="3048864"/>
                  <a:pt x="147947" y="2718388"/>
                  <a:pt x="149603" y="2176705"/>
                </a:cubicBezTo>
                <a:cubicBezTo>
                  <a:pt x="151259" y="1635022"/>
                  <a:pt x="124755" y="450609"/>
                  <a:pt x="99907" y="129244"/>
                </a:cubicBezTo>
                <a:cubicBezTo>
                  <a:pt x="75059" y="-192121"/>
                  <a:pt x="5485" y="270049"/>
                  <a:pt x="516" y="248514"/>
                </a:cubicBezTo>
                <a:cubicBezTo>
                  <a:pt x="-4453" y="226979"/>
                  <a:pt x="27020" y="-3278"/>
                  <a:pt x="70090" y="35"/>
                </a:cubicBezTo>
                <a:cubicBezTo>
                  <a:pt x="113160" y="3348"/>
                  <a:pt x="186046" y="135870"/>
                  <a:pt x="258933" y="268392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sz="1350"/>
          </a:p>
        </p:txBody>
      </p:sp>
      <p:sp>
        <p:nvSpPr>
          <p:cNvPr id="15" name="Freeform 14">
            <a:extLst>
              <a:ext uri="{FF2B5EF4-FFF2-40B4-BE49-F238E27FC236}">
                <a16:creationId xmlns:a16="http://schemas.microsoft.com/office/drawing/2014/main" id="{1D78836D-1AAF-4944-A79E-85AADE027E89}"/>
              </a:ext>
            </a:extLst>
          </p:cNvPr>
          <p:cNvSpPr/>
          <p:nvPr/>
        </p:nvSpPr>
        <p:spPr>
          <a:xfrm>
            <a:off x="1680876" y="2518186"/>
            <a:ext cx="4185697" cy="2342049"/>
          </a:xfrm>
          <a:custGeom>
            <a:avLst/>
            <a:gdLst>
              <a:gd name="connsiteX0" fmla="*/ 11943 w 4325526"/>
              <a:gd name="connsiteY0" fmla="*/ 41602 h 3122732"/>
              <a:gd name="connsiteX1" fmla="*/ 91456 w 4325526"/>
              <a:gd name="connsiteY1" fmla="*/ 41602 h 3122732"/>
              <a:gd name="connsiteX2" fmla="*/ 1105247 w 4325526"/>
              <a:gd name="connsiteY2" fmla="*/ 31662 h 3122732"/>
              <a:gd name="connsiteX3" fmla="*/ 1661839 w 4325526"/>
              <a:gd name="connsiteY3" fmla="*/ 1845 h 3122732"/>
              <a:gd name="connsiteX4" fmla="*/ 2367517 w 4325526"/>
              <a:gd name="connsiteY4" fmla="*/ 91297 h 3122732"/>
              <a:gd name="connsiteX5" fmla="*/ 2983743 w 4325526"/>
              <a:gd name="connsiteY5" fmla="*/ 598193 h 3122732"/>
              <a:gd name="connsiteX6" fmla="*/ 3758995 w 4325526"/>
              <a:gd name="connsiteY6" fmla="*/ 1930036 h 3122732"/>
              <a:gd name="connsiteX7" fmla="*/ 4325526 w 4325526"/>
              <a:gd name="connsiteY7" fmla="*/ 3122732 h 31227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325526" h="3122732">
                <a:moveTo>
                  <a:pt x="11943" y="41602"/>
                </a:moveTo>
                <a:cubicBezTo>
                  <a:pt x="-39409" y="42430"/>
                  <a:pt x="91456" y="41602"/>
                  <a:pt x="91456" y="41602"/>
                </a:cubicBezTo>
                <a:lnTo>
                  <a:pt x="1105247" y="31662"/>
                </a:lnTo>
                <a:cubicBezTo>
                  <a:pt x="1366977" y="25036"/>
                  <a:pt x="1451461" y="-8094"/>
                  <a:pt x="1661839" y="1845"/>
                </a:cubicBezTo>
                <a:cubicBezTo>
                  <a:pt x="1872217" y="11784"/>
                  <a:pt x="2147200" y="-8094"/>
                  <a:pt x="2367517" y="91297"/>
                </a:cubicBezTo>
                <a:cubicBezTo>
                  <a:pt x="2587834" y="190688"/>
                  <a:pt x="2751830" y="291737"/>
                  <a:pt x="2983743" y="598193"/>
                </a:cubicBezTo>
                <a:cubicBezTo>
                  <a:pt x="3215656" y="904649"/>
                  <a:pt x="3535365" y="1509280"/>
                  <a:pt x="3758995" y="1930036"/>
                </a:cubicBezTo>
                <a:cubicBezTo>
                  <a:pt x="3982625" y="2350792"/>
                  <a:pt x="4154075" y="2736762"/>
                  <a:pt x="4325526" y="3122732"/>
                </a:cubicBezTo>
              </a:path>
            </a:pathLst>
          </a:cu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sz="1350"/>
          </a:p>
        </p:txBody>
      </p:sp>
      <p:sp>
        <p:nvSpPr>
          <p:cNvPr id="16" name="Freeform 15">
            <a:extLst>
              <a:ext uri="{FF2B5EF4-FFF2-40B4-BE49-F238E27FC236}">
                <a16:creationId xmlns:a16="http://schemas.microsoft.com/office/drawing/2014/main" id="{81CB1678-BAC3-FC47-AC65-95661993B568}"/>
              </a:ext>
            </a:extLst>
          </p:cNvPr>
          <p:cNvSpPr/>
          <p:nvPr/>
        </p:nvSpPr>
        <p:spPr>
          <a:xfrm>
            <a:off x="1680875" y="2484072"/>
            <a:ext cx="5053545" cy="2348365"/>
          </a:xfrm>
          <a:custGeom>
            <a:avLst/>
            <a:gdLst>
              <a:gd name="connsiteX0" fmla="*/ 0 w 3558208"/>
              <a:gd name="connsiteY0" fmla="*/ 3131153 h 3131153"/>
              <a:gd name="connsiteX1" fmla="*/ 427382 w 3558208"/>
              <a:gd name="connsiteY1" fmla="*/ 2962188 h 3131153"/>
              <a:gd name="connsiteX2" fmla="*/ 655982 w 3558208"/>
              <a:gd name="connsiteY2" fmla="*/ 2693831 h 3131153"/>
              <a:gd name="connsiteX3" fmla="*/ 993913 w 3558208"/>
              <a:gd name="connsiteY3" fmla="*/ 1888762 h 3131153"/>
              <a:gd name="connsiteX4" fmla="*/ 1321904 w 3558208"/>
              <a:gd name="connsiteY4" fmla="*/ 785518 h 3131153"/>
              <a:gd name="connsiteX5" fmla="*/ 1560443 w 3558208"/>
              <a:gd name="connsiteY5" fmla="*/ 278623 h 3131153"/>
              <a:gd name="connsiteX6" fmla="*/ 2037521 w 3558208"/>
              <a:gd name="connsiteY6" fmla="*/ 40084 h 3131153"/>
              <a:gd name="connsiteX7" fmla="*/ 2763078 w 3558208"/>
              <a:gd name="connsiteY7" fmla="*/ 327 h 3131153"/>
              <a:gd name="connsiteX8" fmla="*/ 3558208 w 3558208"/>
              <a:gd name="connsiteY8" fmla="*/ 10266 h 31311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558208" h="3131153">
                <a:moveTo>
                  <a:pt x="0" y="3131153"/>
                </a:moveTo>
                <a:cubicBezTo>
                  <a:pt x="159026" y="3083114"/>
                  <a:pt x="318052" y="3035075"/>
                  <a:pt x="427382" y="2962188"/>
                </a:cubicBezTo>
                <a:cubicBezTo>
                  <a:pt x="536712" y="2889301"/>
                  <a:pt x="561560" y="2872735"/>
                  <a:pt x="655982" y="2693831"/>
                </a:cubicBezTo>
                <a:cubicBezTo>
                  <a:pt x="750404" y="2514927"/>
                  <a:pt x="882926" y="2206814"/>
                  <a:pt x="993913" y="1888762"/>
                </a:cubicBezTo>
                <a:cubicBezTo>
                  <a:pt x="1104900" y="1570710"/>
                  <a:pt x="1227482" y="1053874"/>
                  <a:pt x="1321904" y="785518"/>
                </a:cubicBezTo>
                <a:cubicBezTo>
                  <a:pt x="1416326" y="517162"/>
                  <a:pt x="1441174" y="402862"/>
                  <a:pt x="1560443" y="278623"/>
                </a:cubicBezTo>
                <a:cubicBezTo>
                  <a:pt x="1679713" y="154384"/>
                  <a:pt x="1837082" y="86467"/>
                  <a:pt x="2037521" y="40084"/>
                </a:cubicBezTo>
                <a:cubicBezTo>
                  <a:pt x="2237960" y="-6299"/>
                  <a:pt x="2763078" y="327"/>
                  <a:pt x="2763078" y="327"/>
                </a:cubicBezTo>
                <a:lnTo>
                  <a:pt x="3558208" y="10266"/>
                </a:lnTo>
              </a:path>
            </a:pathLst>
          </a:custGeom>
          <a:noFill/>
          <a:ln w="762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sz="135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0C0A387D-36CB-3445-8174-F6CB5CA6BA16}"/>
              </a:ext>
            </a:extLst>
          </p:cNvPr>
          <p:cNvSpPr txBox="1"/>
          <p:nvPr/>
        </p:nvSpPr>
        <p:spPr>
          <a:xfrm>
            <a:off x="6786538" y="2320050"/>
            <a:ext cx="1007007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sz="1350" dirty="0">
                <a:solidFill>
                  <a:srgbClr val="7030A0"/>
                </a:solidFill>
                <a:latin typeface="AhnbergHand" pitchFamily="2" charset="0"/>
              </a:rPr>
              <a:t>IPv6 Use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D4BB8435-BEB3-DE41-B8D6-0DE276A08B7B}"/>
              </a:ext>
            </a:extLst>
          </p:cNvPr>
          <p:cNvSpPr txBox="1"/>
          <p:nvPr/>
        </p:nvSpPr>
        <p:spPr>
          <a:xfrm>
            <a:off x="5884085" y="4432086"/>
            <a:ext cx="1000595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sz="1350" dirty="0">
                <a:solidFill>
                  <a:srgbClr val="FF0000"/>
                </a:solidFill>
                <a:latin typeface="AhnbergHand" pitchFamily="2" charset="0"/>
              </a:rPr>
              <a:t>IPv4 Use</a:t>
            </a:r>
          </a:p>
        </p:txBody>
      </p:sp>
      <p:sp>
        <p:nvSpPr>
          <p:cNvPr id="22" name="Freeform 21">
            <a:extLst>
              <a:ext uri="{FF2B5EF4-FFF2-40B4-BE49-F238E27FC236}">
                <a16:creationId xmlns:a16="http://schemas.microsoft.com/office/drawing/2014/main" id="{8598AFF7-295B-C242-BF9A-B7D8BB847D6C}"/>
              </a:ext>
            </a:extLst>
          </p:cNvPr>
          <p:cNvSpPr/>
          <p:nvPr/>
        </p:nvSpPr>
        <p:spPr>
          <a:xfrm>
            <a:off x="1938130" y="2811961"/>
            <a:ext cx="3873713" cy="2073679"/>
          </a:xfrm>
          <a:custGeom>
            <a:avLst/>
            <a:gdLst>
              <a:gd name="connsiteX0" fmla="*/ 0 w 5164950"/>
              <a:gd name="connsiteY0" fmla="*/ 2701215 h 2764905"/>
              <a:gd name="connsiteX1" fmla="*/ 586409 w 5164950"/>
              <a:gd name="connsiteY1" fmla="*/ 2542189 h 2764905"/>
              <a:gd name="connsiteX2" fmla="*/ 1003852 w 5164950"/>
              <a:gd name="connsiteY2" fmla="*/ 2244015 h 2764905"/>
              <a:gd name="connsiteX3" fmla="*/ 1550504 w 5164950"/>
              <a:gd name="connsiteY3" fmla="*/ 1588032 h 2764905"/>
              <a:gd name="connsiteX4" fmla="*/ 1878496 w 5164950"/>
              <a:gd name="connsiteY4" fmla="*/ 961867 h 2764905"/>
              <a:gd name="connsiteX5" fmla="*/ 2136913 w 5164950"/>
              <a:gd name="connsiteY5" fmla="*/ 474849 h 2764905"/>
              <a:gd name="connsiteX6" fmla="*/ 2325756 w 5164950"/>
              <a:gd name="connsiteY6" fmla="*/ 196554 h 2764905"/>
              <a:gd name="connsiteX7" fmla="*/ 2604052 w 5164950"/>
              <a:gd name="connsiteY7" fmla="*/ 17649 h 2764905"/>
              <a:gd name="connsiteX8" fmla="*/ 2782956 w 5164950"/>
              <a:gd name="connsiteY8" fmla="*/ 7710 h 2764905"/>
              <a:gd name="connsiteX9" fmla="*/ 2951922 w 5164950"/>
              <a:gd name="connsiteY9" fmla="*/ 27589 h 2764905"/>
              <a:gd name="connsiteX10" fmla="*/ 3289852 w 5164950"/>
              <a:gd name="connsiteY10" fmla="*/ 186615 h 2764905"/>
              <a:gd name="connsiteX11" fmla="*/ 3826565 w 5164950"/>
              <a:gd name="connsiteY11" fmla="*/ 663693 h 2764905"/>
              <a:gd name="connsiteX12" fmla="*/ 4482548 w 5164950"/>
              <a:gd name="connsiteY12" fmla="*/ 1617849 h 2764905"/>
              <a:gd name="connsiteX13" fmla="*/ 5098774 w 5164950"/>
              <a:gd name="connsiteY13" fmla="*/ 2651519 h 2764905"/>
              <a:gd name="connsiteX14" fmla="*/ 5118652 w 5164950"/>
              <a:gd name="connsiteY14" fmla="*/ 2691276 h 27649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5164950" h="2764905">
                <a:moveTo>
                  <a:pt x="0" y="2701215"/>
                </a:moveTo>
                <a:cubicBezTo>
                  <a:pt x="209550" y="2659802"/>
                  <a:pt x="419100" y="2618389"/>
                  <a:pt x="586409" y="2542189"/>
                </a:cubicBezTo>
                <a:cubicBezTo>
                  <a:pt x="753718" y="2465989"/>
                  <a:pt x="843170" y="2403041"/>
                  <a:pt x="1003852" y="2244015"/>
                </a:cubicBezTo>
                <a:cubicBezTo>
                  <a:pt x="1164535" y="2084989"/>
                  <a:pt x="1404730" y="1801723"/>
                  <a:pt x="1550504" y="1588032"/>
                </a:cubicBezTo>
                <a:cubicBezTo>
                  <a:pt x="1696278" y="1374341"/>
                  <a:pt x="1780761" y="1147397"/>
                  <a:pt x="1878496" y="961867"/>
                </a:cubicBezTo>
                <a:cubicBezTo>
                  <a:pt x="1976231" y="776336"/>
                  <a:pt x="2062370" y="602401"/>
                  <a:pt x="2136913" y="474849"/>
                </a:cubicBezTo>
                <a:cubicBezTo>
                  <a:pt x="2211456" y="347297"/>
                  <a:pt x="2247900" y="272754"/>
                  <a:pt x="2325756" y="196554"/>
                </a:cubicBezTo>
                <a:cubicBezTo>
                  <a:pt x="2403612" y="120354"/>
                  <a:pt x="2527852" y="49123"/>
                  <a:pt x="2604052" y="17649"/>
                </a:cubicBezTo>
                <a:cubicBezTo>
                  <a:pt x="2680252" y="-13825"/>
                  <a:pt x="2724978" y="6053"/>
                  <a:pt x="2782956" y="7710"/>
                </a:cubicBezTo>
                <a:cubicBezTo>
                  <a:pt x="2840934" y="9367"/>
                  <a:pt x="2867439" y="-2228"/>
                  <a:pt x="2951922" y="27589"/>
                </a:cubicBezTo>
                <a:cubicBezTo>
                  <a:pt x="3036405" y="57406"/>
                  <a:pt x="3144078" y="80598"/>
                  <a:pt x="3289852" y="186615"/>
                </a:cubicBezTo>
                <a:cubicBezTo>
                  <a:pt x="3435626" y="292632"/>
                  <a:pt x="3627782" y="425154"/>
                  <a:pt x="3826565" y="663693"/>
                </a:cubicBezTo>
                <a:cubicBezTo>
                  <a:pt x="4025348" y="902232"/>
                  <a:pt x="4270513" y="1286545"/>
                  <a:pt x="4482548" y="1617849"/>
                </a:cubicBezTo>
                <a:cubicBezTo>
                  <a:pt x="4694583" y="1949153"/>
                  <a:pt x="4992757" y="2472615"/>
                  <a:pt x="5098774" y="2651519"/>
                </a:cubicBezTo>
                <a:cubicBezTo>
                  <a:pt x="5204791" y="2830423"/>
                  <a:pt x="5161721" y="2760849"/>
                  <a:pt x="5118652" y="2691276"/>
                </a:cubicBezTo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sz="1350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E50521A5-6343-E54E-87D9-B33AF199FA5C}"/>
              </a:ext>
            </a:extLst>
          </p:cNvPr>
          <p:cNvSpPr txBox="1"/>
          <p:nvPr/>
        </p:nvSpPr>
        <p:spPr>
          <a:xfrm>
            <a:off x="3640988" y="3665486"/>
            <a:ext cx="1165704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sz="1350" dirty="0">
                <a:latin typeface="AhnbergHand" pitchFamily="2" charset="0"/>
              </a:rPr>
              <a:t>Dual Stack</a:t>
            </a:r>
          </a:p>
        </p:txBody>
      </p:sp>
    </p:spTree>
    <p:extLst>
      <p:ext uri="{BB962C8B-B14F-4D97-AF65-F5344CB8AC3E}">
        <p14:creationId xmlns:p14="http://schemas.microsoft.com/office/powerpoint/2010/main" val="1732847553"/>
      </p:ext>
    </p:extLst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2E6730-D364-9A4E-B3EC-AFF146A208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IPv6 - January 2019</a:t>
            </a:r>
          </a:p>
        </p:txBody>
      </p:sp>
      <p:pic>
        <p:nvPicPr>
          <p:cNvPr id="9" name="Content Placeholder 4">
            <a:extLst>
              <a:ext uri="{FF2B5EF4-FFF2-40B4-BE49-F238E27FC236}">
                <a16:creationId xmlns:a16="http://schemas.microsoft.com/office/drawing/2014/main" id="{35701563-09C4-6143-A59B-CE5A8489D62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09514" y="1268016"/>
            <a:ext cx="6735315" cy="3263504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F630374A-4833-8D4D-80BF-C8C22EC64FFB}"/>
              </a:ext>
            </a:extLst>
          </p:cNvPr>
          <p:cNvSpPr/>
          <p:nvPr/>
        </p:nvSpPr>
        <p:spPr>
          <a:xfrm>
            <a:off x="876822" y="4265112"/>
            <a:ext cx="2392471" cy="131524"/>
          </a:xfrm>
          <a:prstGeom prst="rect">
            <a:avLst/>
          </a:prstGeom>
          <a:gradFill flip="none" rotWithShape="1">
            <a:gsLst>
              <a:gs pos="0">
                <a:srgbClr val="00B050"/>
              </a:gs>
              <a:gs pos="49000">
                <a:srgbClr val="FFFF00"/>
              </a:gs>
              <a:gs pos="100000">
                <a:srgbClr val="FF0000"/>
              </a:gs>
            </a:gsLst>
            <a:lin ang="10800000" scaled="1"/>
            <a:tileRect/>
          </a:gradFill>
          <a:ln w="25400" cap="flat">
            <a:noFill/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AU" sz="18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23CE4CB-9B86-F349-9DF5-CE010ABBEEB7}"/>
              </a:ext>
            </a:extLst>
          </p:cNvPr>
          <p:cNvSpPr txBox="1"/>
          <p:nvPr/>
        </p:nvSpPr>
        <p:spPr>
          <a:xfrm>
            <a:off x="665547" y="4396636"/>
            <a:ext cx="422550" cy="184664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9" tIns="45719" rIns="45719" bIns="45719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AU" sz="6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hnbergHand" pitchFamily="2" charset="0"/>
                <a:sym typeface="Arial"/>
              </a:rPr>
              <a:t>Nothing!</a:t>
            </a:r>
            <a:endParaRPr kumimoji="0" lang="en-AU" sz="18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AhnbergHand" pitchFamily="2" charset="0"/>
              <a:sym typeface="Arial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2B38383-1B39-564C-B0CF-75632840019E}"/>
              </a:ext>
            </a:extLst>
          </p:cNvPr>
          <p:cNvSpPr txBox="1"/>
          <p:nvPr/>
        </p:nvSpPr>
        <p:spPr>
          <a:xfrm>
            <a:off x="2920935" y="4414298"/>
            <a:ext cx="456213" cy="184664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9" tIns="45719" rIns="45719" bIns="45719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AU" sz="6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hnbergHand" pitchFamily="2" charset="0"/>
                <a:sym typeface="Arial"/>
              </a:rPr>
              <a:t>All Done!!</a:t>
            </a:r>
            <a:endParaRPr kumimoji="0" lang="en-AU" sz="18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AhnbergHand" pitchFamily="2" charset="0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998788936"/>
      </p:ext>
    </p:extLst>
  </p:cSld>
  <p:clrMapOvr>
    <a:masterClrMapping/>
  </p:clrMapOvr>
  <p:transition spd="med"/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>
            <a:extLst>
              <a:ext uri="{FF2B5EF4-FFF2-40B4-BE49-F238E27FC236}">
                <a16:creationId xmlns:a16="http://schemas.microsoft.com/office/drawing/2014/main" id="{A5CF52FC-4CAC-5448-B8EB-B7B8AB823EC6}"/>
              </a:ext>
            </a:extLst>
          </p:cNvPr>
          <p:cNvSpPr/>
          <p:nvPr/>
        </p:nvSpPr>
        <p:spPr>
          <a:xfrm>
            <a:off x="5714747" y="4277802"/>
            <a:ext cx="1767044" cy="865698"/>
          </a:xfrm>
          <a:prstGeom prst="rect">
            <a:avLst/>
          </a:prstGeom>
          <a:solidFill>
            <a:srgbClr val="FFFFFF"/>
          </a:solidFill>
          <a:ln w="25400" cap="flat">
            <a:noFill/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AU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8752470-8D02-0A43-9704-BDB40C7460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The Overall Objective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F757E8-614C-F349-ADFC-54C285C6FF8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AU" dirty="0"/>
              <a:t>Is </a:t>
            </a:r>
            <a:r>
              <a:rPr lang="en-AU" b="1" dirty="0"/>
              <a:t>not</a:t>
            </a:r>
            <a:r>
              <a:rPr lang="en-AU" dirty="0"/>
              <a:t> a common Dual Stack Internet</a:t>
            </a:r>
          </a:p>
          <a:p>
            <a:r>
              <a:rPr lang="en-AU" dirty="0"/>
              <a:t>It’s a common IPv6-only Internet</a:t>
            </a:r>
          </a:p>
        </p:txBody>
      </p:sp>
      <p:sp>
        <p:nvSpPr>
          <p:cNvPr id="4" name="Freeform 3">
            <a:extLst>
              <a:ext uri="{FF2B5EF4-FFF2-40B4-BE49-F238E27FC236}">
                <a16:creationId xmlns:a16="http://schemas.microsoft.com/office/drawing/2014/main" id="{A53057B9-16A2-B94A-91E4-984DDF130BB2}"/>
              </a:ext>
            </a:extLst>
          </p:cNvPr>
          <p:cNvSpPr/>
          <p:nvPr/>
        </p:nvSpPr>
        <p:spPr>
          <a:xfrm>
            <a:off x="1680875" y="4709085"/>
            <a:ext cx="5677757" cy="218239"/>
          </a:xfrm>
          <a:custGeom>
            <a:avLst/>
            <a:gdLst>
              <a:gd name="connsiteX0" fmla="*/ 0 w 6392448"/>
              <a:gd name="connsiteY0" fmla="*/ 119595 h 189169"/>
              <a:gd name="connsiteX1" fmla="*/ 3180522 w 6392448"/>
              <a:gd name="connsiteY1" fmla="*/ 139474 h 189169"/>
              <a:gd name="connsiteX2" fmla="*/ 6221896 w 6392448"/>
              <a:gd name="connsiteY2" fmla="*/ 109656 h 189169"/>
              <a:gd name="connsiteX3" fmla="*/ 6042991 w 6392448"/>
              <a:gd name="connsiteY3" fmla="*/ 326 h 189169"/>
              <a:gd name="connsiteX4" fmla="*/ 6351104 w 6392448"/>
              <a:gd name="connsiteY4" fmla="*/ 79839 h 189169"/>
              <a:gd name="connsiteX5" fmla="*/ 6102626 w 6392448"/>
              <a:gd name="connsiteY5" fmla="*/ 189169 h 1891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392448" h="189169">
                <a:moveTo>
                  <a:pt x="0" y="119595"/>
                </a:moveTo>
                <a:lnTo>
                  <a:pt x="3180522" y="139474"/>
                </a:lnTo>
                <a:lnTo>
                  <a:pt x="6221896" y="109656"/>
                </a:lnTo>
                <a:cubicBezTo>
                  <a:pt x="6698974" y="86465"/>
                  <a:pt x="6021456" y="5295"/>
                  <a:pt x="6042991" y="326"/>
                </a:cubicBezTo>
                <a:cubicBezTo>
                  <a:pt x="6064526" y="-4644"/>
                  <a:pt x="6341165" y="48365"/>
                  <a:pt x="6351104" y="79839"/>
                </a:cubicBezTo>
                <a:cubicBezTo>
                  <a:pt x="6361043" y="111313"/>
                  <a:pt x="6231834" y="150241"/>
                  <a:pt x="6102626" y="189169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sz="1350"/>
          </a:p>
        </p:txBody>
      </p:sp>
      <p:sp>
        <p:nvSpPr>
          <p:cNvPr id="5" name="Freeform 4">
            <a:extLst>
              <a:ext uri="{FF2B5EF4-FFF2-40B4-BE49-F238E27FC236}">
                <a16:creationId xmlns:a16="http://schemas.microsoft.com/office/drawing/2014/main" id="{E377A5C0-5C1E-2C46-9AE8-4AEA699292FC}"/>
              </a:ext>
            </a:extLst>
          </p:cNvPr>
          <p:cNvSpPr/>
          <p:nvPr/>
        </p:nvSpPr>
        <p:spPr>
          <a:xfrm>
            <a:off x="1557717" y="2264705"/>
            <a:ext cx="194200" cy="2534505"/>
          </a:xfrm>
          <a:custGeom>
            <a:avLst/>
            <a:gdLst>
              <a:gd name="connsiteX0" fmla="*/ 89968 w 258933"/>
              <a:gd name="connsiteY0" fmla="*/ 3379340 h 3379340"/>
              <a:gd name="connsiteX1" fmla="*/ 149603 w 258933"/>
              <a:gd name="connsiteY1" fmla="*/ 2176705 h 3379340"/>
              <a:gd name="connsiteX2" fmla="*/ 99907 w 258933"/>
              <a:gd name="connsiteY2" fmla="*/ 129244 h 3379340"/>
              <a:gd name="connsiteX3" fmla="*/ 516 w 258933"/>
              <a:gd name="connsiteY3" fmla="*/ 248514 h 3379340"/>
              <a:gd name="connsiteX4" fmla="*/ 70090 w 258933"/>
              <a:gd name="connsiteY4" fmla="*/ 35 h 3379340"/>
              <a:gd name="connsiteX5" fmla="*/ 258933 w 258933"/>
              <a:gd name="connsiteY5" fmla="*/ 268392 h 33793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58933" h="3379340">
                <a:moveTo>
                  <a:pt x="89968" y="3379340"/>
                </a:moveTo>
                <a:cubicBezTo>
                  <a:pt x="118957" y="3048864"/>
                  <a:pt x="147947" y="2718388"/>
                  <a:pt x="149603" y="2176705"/>
                </a:cubicBezTo>
                <a:cubicBezTo>
                  <a:pt x="151259" y="1635022"/>
                  <a:pt x="124755" y="450609"/>
                  <a:pt x="99907" y="129244"/>
                </a:cubicBezTo>
                <a:cubicBezTo>
                  <a:pt x="75059" y="-192121"/>
                  <a:pt x="5485" y="270049"/>
                  <a:pt x="516" y="248514"/>
                </a:cubicBezTo>
                <a:cubicBezTo>
                  <a:pt x="-4453" y="226979"/>
                  <a:pt x="27020" y="-3278"/>
                  <a:pt x="70090" y="35"/>
                </a:cubicBezTo>
                <a:cubicBezTo>
                  <a:pt x="113160" y="3348"/>
                  <a:pt x="186046" y="135870"/>
                  <a:pt x="258933" y="268392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sz="1350"/>
          </a:p>
        </p:txBody>
      </p:sp>
      <p:sp>
        <p:nvSpPr>
          <p:cNvPr id="8" name="Freeform 7">
            <a:extLst>
              <a:ext uri="{FF2B5EF4-FFF2-40B4-BE49-F238E27FC236}">
                <a16:creationId xmlns:a16="http://schemas.microsoft.com/office/drawing/2014/main" id="{47C8C281-6585-E449-BDB5-D94A1C4082BA}"/>
              </a:ext>
            </a:extLst>
          </p:cNvPr>
          <p:cNvSpPr/>
          <p:nvPr/>
        </p:nvSpPr>
        <p:spPr>
          <a:xfrm>
            <a:off x="1680876" y="2518186"/>
            <a:ext cx="4185697" cy="2342049"/>
          </a:xfrm>
          <a:custGeom>
            <a:avLst/>
            <a:gdLst>
              <a:gd name="connsiteX0" fmla="*/ 11943 w 4325526"/>
              <a:gd name="connsiteY0" fmla="*/ 41602 h 3122732"/>
              <a:gd name="connsiteX1" fmla="*/ 91456 w 4325526"/>
              <a:gd name="connsiteY1" fmla="*/ 41602 h 3122732"/>
              <a:gd name="connsiteX2" fmla="*/ 1105247 w 4325526"/>
              <a:gd name="connsiteY2" fmla="*/ 31662 h 3122732"/>
              <a:gd name="connsiteX3" fmla="*/ 1661839 w 4325526"/>
              <a:gd name="connsiteY3" fmla="*/ 1845 h 3122732"/>
              <a:gd name="connsiteX4" fmla="*/ 2367517 w 4325526"/>
              <a:gd name="connsiteY4" fmla="*/ 91297 h 3122732"/>
              <a:gd name="connsiteX5" fmla="*/ 2983743 w 4325526"/>
              <a:gd name="connsiteY5" fmla="*/ 598193 h 3122732"/>
              <a:gd name="connsiteX6" fmla="*/ 3758995 w 4325526"/>
              <a:gd name="connsiteY6" fmla="*/ 1930036 h 3122732"/>
              <a:gd name="connsiteX7" fmla="*/ 4325526 w 4325526"/>
              <a:gd name="connsiteY7" fmla="*/ 3122732 h 31227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325526" h="3122732">
                <a:moveTo>
                  <a:pt x="11943" y="41602"/>
                </a:moveTo>
                <a:cubicBezTo>
                  <a:pt x="-39409" y="42430"/>
                  <a:pt x="91456" y="41602"/>
                  <a:pt x="91456" y="41602"/>
                </a:cubicBezTo>
                <a:lnTo>
                  <a:pt x="1105247" y="31662"/>
                </a:lnTo>
                <a:cubicBezTo>
                  <a:pt x="1366977" y="25036"/>
                  <a:pt x="1451461" y="-8094"/>
                  <a:pt x="1661839" y="1845"/>
                </a:cubicBezTo>
                <a:cubicBezTo>
                  <a:pt x="1872217" y="11784"/>
                  <a:pt x="2147200" y="-8094"/>
                  <a:pt x="2367517" y="91297"/>
                </a:cubicBezTo>
                <a:cubicBezTo>
                  <a:pt x="2587834" y="190688"/>
                  <a:pt x="2751830" y="291737"/>
                  <a:pt x="2983743" y="598193"/>
                </a:cubicBezTo>
                <a:cubicBezTo>
                  <a:pt x="3215656" y="904649"/>
                  <a:pt x="3535365" y="1509280"/>
                  <a:pt x="3758995" y="1930036"/>
                </a:cubicBezTo>
                <a:cubicBezTo>
                  <a:pt x="3982625" y="2350792"/>
                  <a:pt x="4154075" y="2736762"/>
                  <a:pt x="4325526" y="3122732"/>
                </a:cubicBezTo>
              </a:path>
            </a:pathLst>
          </a:cu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sz="1350"/>
          </a:p>
        </p:txBody>
      </p:sp>
      <p:sp>
        <p:nvSpPr>
          <p:cNvPr id="10" name="Freeform 9">
            <a:extLst>
              <a:ext uri="{FF2B5EF4-FFF2-40B4-BE49-F238E27FC236}">
                <a16:creationId xmlns:a16="http://schemas.microsoft.com/office/drawing/2014/main" id="{E15FCC4E-6BE7-2142-9CDC-F7A873136426}"/>
              </a:ext>
            </a:extLst>
          </p:cNvPr>
          <p:cNvSpPr/>
          <p:nvPr/>
        </p:nvSpPr>
        <p:spPr>
          <a:xfrm>
            <a:off x="1680875" y="2484072"/>
            <a:ext cx="5053545" cy="2348365"/>
          </a:xfrm>
          <a:custGeom>
            <a:avLst/>
            <a:gdLst>
              <a:gd name="connsiteX0" fmla="*/ 0 w 3558208"/>
              <a:gd name="connsiteY0" fmla="*/ 3131153 h 3131153"/>
              <a:gd name="connsiteX1" fmla="*/ 427382 w 3558208"/>
              <a:gd name="connsiteY1" fmla="*/ 2962188 h 3131153"/>
              <a:gd name="connsiteX2" fmla="*/ 655982 w 3558208"/>
              <a:gd name="connsiteY2" fmla="*/ 2693831 h 3131153"/>
              <a:gd name="connsiteX3" fmla="*/ 993913 w 3558208"/>
              <a:gd name="connsiteY3" fmla="*/ 1888762 h 3131153"/>
              <a:gd name="connsiteX4" fmla="*/ 1321904 w 3558208"/>
              <a:gd name="connsiteY4" fmla="*/ 785518 h 3131153"/>
              <a:gd name="connsiteX5" fmla="*/ 1560443 w 3558208"/>
              <a:gd name="connsiteY5" fmla="*/ 278623 h 3131153"/>
              <a:gd name="connsiteX6" fmla="*/ 2037521 w 3558208"/>
              <a:gd name="connsiteY6" fmla="*/ 40084 h 3131153"/>
              <a:gd name="connsiteX7" fmla="*/ 2763078 w 3558208"/>
              <a:gd name="connsiteY7" fmla="*/ 327 h 3131153"/>
              <a:gd name="connsiteX8" fmla="*/ 3558208 w 3558208"/>
              <a:gd name="connsiteY8" fmla="*/ 10266 h 31311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558208" h="3131153">
                <a:moveTo>
                  <a:pt x="0" y="3131153"/>
                </a:moveTo>
                <a:cubicBezTo>
                  <a:pt x="159026" y="3083114"/>
                  <a:pt x="318052" y="3035075"/>
                  <a:pt x="427382" y="2962188"/>
                </a:cubicBezTo>
                <a:cubicBezTo>
                  <a:pt x="536712" y="2889301"/>
                  <a:pt x="561560" y="2872735"/>
                  <a:pt x="655982" y="2693831"/>
                </a:cubicBezTo>
                <a:cubicBezTo>
                  <a:pt x="750404" y="2514927"/>
                  <a:pt x="882926" y="2206814"/>
                  <a:pt x="993913" y="1888762"/>
                </a:cubicBezTo>
                <a:cubicBezTo>
                  <a:pt x="1104900" y="1570710"/>
                  <a:pt x="1227482" y="1053874"/>
                  <a:pt x="1321904" y="785518"/>
                </a:cubicBezTo>
                <a:cubicBezTo>
                  <a:pt x="1416326" y="517162"/>
                  <a:pt x="1441174" y="402862"/>
                  <a:pt x="1560443" y="278623"/>
                </a:cubicBezTo>
                <a:cubicBezTo>
                  <a:pt x="1679713" y="154384"/>
                  <a:pt x="1837082" y="86467"/>
                  <a:pt x="2037521" y="40084"/>
                </a:cubicBezTo>
                <a:cubicBezTo>
                  <a:pt x="2237960" y="-6299"/>
                  <a:pt x="2763078" y="327"/>
                  <a:pt x="2763078" y="327"/>
                </a:cubicBezTo>
                <a:lnTo>
                  <a:pt x="3558208" y="10266"/>
                </a:lnTo>
              </a:path>
            </a:pathLst>
          </a:custGeom>
          <a:noFill/>
          <a:ln w="762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sz="135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583BA271-5523-D444-821D-EA1AE3D044E3}"/>
              </a:ext>
            </a:extLst>
          </p:cNvPr>
          <p:cNvSpPr txBox="1"/>
          <p:nvPr/>
        </p:nvSpPr>
        <p:spPr>
          <a:xfrm>
            <a:off x="6786538" y="2320050"/>
            <a:ext cx="1007007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sz="1350" dirty="0">
                <a:solidFill>
                  <a:srgbClr val="7030A0"/>
                </a:solidFill>
                <a:latin typeface="AhnbergHand" pitchFamily="2" charset="0"/>
              </a:rPr>
              <a:t>IPv6 Use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50896316-143F-D748-A9A2-F6450DCBB943}"/>
              </a:ext>
            </a:extLst>
          </p:cNvPr>
          <p:cNvSpPr txBox="1"/>
          <p:nvPr/>
        </p:nvSpPr>
        <p:spPr>
          <a:xfrm>
            <a:off x="5884085" y="4432086"/>
            <a:ext cx="1000595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sz="1350" dirty="0">
                <a:solidFill>
                  <a:srgbClr val="FF0000"/>
                </a:solidFill>
                <a:latin typeface="AhnbergHand" pitchFamily="2" charset="0"/>
              </a:rPr>
              <a:t>IPv4 Use</a:t>
            </a:r>
          </a:p>
        </p:txBody>
      </p:sp>
      <p:sp>
        <p:nvSpPr>
          <p:cNvPr id="14" name="Freeform 13">
            <a:extLst>
              <a:ext uri="{FF2B5EF4-FFF2-40B4-BE49-F238E27FC236}">
                <a16:creationId xmlns:a16="http://schemas.microsoft.com/office/drawing/2014/main" id="{1995E6AB-C4A8-5A46-87BF-9737654B28E3}"/>
              </a:ext>
            </a:extLst>
          </p:cNvPr>
          <p:cNvSpPr/>
          <p:nvPr/>
        </p:nvSpPr>
        <p:spPr>
          <a:xfrm>
            <a:off x="1938130" y="2811961"/>
            <a:ext cx="3873713" cy="2073679"/>
          </a:xfrm>
          <a:custGeom>
            <a:avLst/>
            <a:gdLst>
              <a:gd name="connsiteX0" fmla="*/ 0 w 5164950"/>
              <a:gd name="connsiteY0" fmla="*/ 2701215 h 2764905"/>
              <a:gd name="connsiteX1" fmla="*/ 586409 w 5164950"/>
              <a:gd name="connsiteY1" fmla="*/ 2542189 h 2764905"/>
              <a:gd name="connsiteX2" fmla="*/ 1003852 w 5164950"/>
              <a:gd name="connsiteY2" fmla="*/ 2244015 h 2764905"/>
              <a:gd name="connsiteX3" fmla="*/ 1550504 w 5164950"/>
              <a:gd name="connsiteY3" fmla="*/ 1588032 h 2764905"/>
              <a:gd name="connsiteX4" fmla="*/ 1878496 w 5164950"/>
              <a:gd name="connsiteY4" fmla="*/ 961867 h 2764905"/>
              <a:gd name="connsiteX5" fmla="*/ 2136913 w 5164950"/>
              <a:gd name="connsiteY5" fmla="*/ 474849 h 2764905"/>
              <a:gd name="connsiteX6" fmla="*/ 2325756 w 5164950"/>
              <a:gd name="connsiteY6" fmla="*/ 196554 h 2764905"/>
              <a:gd name="connsiteX7" fmla="*/ 2604052 w 5164950"/>
              <a:gd name="connsiteY7" fmla="*/ 17649 h 2764905"/>
              <a:gd name="connsiteX8" fmla="*/ 2782956 w 5164950"/>
              <a:gd name="connsiteY8" fmla="*/ 7710 h 2764905"/>
              <a:gd name="connsiteX9" fmla="*/ 2951922 w 5164950"/>
              <a:gd name="connsiteY9" fmla="*/ 27589 h 2764905"/>
              <a:gd name="connsiteX10" fmla="*/ 3289852 w 5164950"/>
              <a:gd name="connsiteY10" fmla="*/ 186615 h 2764905"/>
              <a:gd name="connsiteX11" fmla="*/ 3826565 w 5164950"/>
              <a:gd name="connsiteY11" fmla="*/ 663693 h 2764905"/>
              <a:gd name="connsiteX12" fmla="*/ 4482548 w 5164950"/>
              <a:gd name="connsiteY12" fmla="*/ 1617849 h 2764905"/>
              <a:gd name="connsiteX13" fmla="*/ 5098774 w 5164950"/>
              <a:gd name="connsiteY13" fmla="*/ 2651519 h 2764905"/>
              <a:gd name="connsiteX14" fmla="*/ 5118652 w 5164950"/>
              <a:gd name="connsiteY14" fmla="*/ 2691276 h 27649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5164950" h="2764905">
                <a:moveTo>
                  <a:pt x="0" y="2701215"/>
                </a:moveTo>
                <a:cubicBezTo>
                  <a:pt x="209550" y="2659802"/>
                  <a:pt x="419100" y="2618389"/>
                  <a:pt x="586409" y="2542189"/>
                </a:cubicBezTo>
                <a:cubicBezTo>
                  <a:pt x="753718" y="2465989"/>
                  <a:pt x="843170" y="2403041"/>
                  <a:pt x="1003852" y="2244015"/>
                </a:cubicBezTo>
                <a:cubicBezTo>
                  <a:pt x="1164535" y="2084989"/>
                  <a:pt x="1404730" y="1801723"/>
                  <a:pt x="1550504" y="1588032"/>
                </a:cubicBezTo>
                <a:cubicBezTo>
                  <a:pt x="1696278" y="1374341"/>
                  <a:pt x="1780761" y="1147397"/>
                  <a:pt x="1878496" y="961867"/>
                </a:cubicBezTo>
                <a:cubicBezTo>
                  <a:pt x="1976231" y="776336"/>
                  <a:pt x="2062370" y="602401"/>
                  <a:pt x="2136913" y="474849"/>
                </a:cubicBezTo>
                <a:cubicBezTo>
                  <a:pt x="2211456" y="347297"/>
                  <a:pt x="2247900" y="272754"/>
                  <a:pt x="2325756" y="196554"/>
                </a:cubicBezTo>
                <a:cubicBezTo>
                  <a:pt x="2403612" y="120354"/>
                  <a:pt x="2527852" y="49123"/>
                  <a:pt x="2604052" y="17649"/>
                </a:cubicBezTo>
                <a:cubicBezTo>
                  <a:pt x="2680252" y="-13825"/>
                  <a:pt x="2724978" y="6053"/>
                  <a:pt x="2782956" y="7710"/>
                </a:cubicBezTo>
                <a:cubicBezTo>
                  <a:pt x="2840934" y="9367"/>
                  <a:pt x="2867439" y="-2228"/>
                  <a:pt x="2951922" y="27589"/>
                </a:cubicBezTo>
                <a:cubicBezTo>
                  <a:pt x="3036405" y="57406"/>
                  <a:pt x="3144078" y="80598"/>
                  <a:pt x="3289852" y="186615"/>
                </a:cubicBezTo>
                <a:cubicBezTo>
                  <a:pt x="3435626" y="292632"/>
                  <a:pt x="3627782" y="425154"/>
                  <a:pt x="3826565" y="663693"/>
                </a:cubicBezTo>
                <a:cubicBezTo>
                  <a:pt x="4025348" y="902232"/>
                  <a:pt x="4270513" y="1286545"/>
                  <a:pt x="4482548" y="1617849"/>
                </a:cubicBezTo>
                <a:cubicBezTo>
                  <a:pt x="4694583" y="1949153"/>
                  <a:pt x="4992757" y="2472615"/>
                  <a:pt x="5098774" y="2651519"/>
                </a:cubicBezTo>
                <a:cubicBezTo>
                  <a:pt x="5204791" y="2830423"/>
                  <a:pt x="5161721" y="2760849"/>
                  <a:pt x="5118652" y="2691276"/>
                </a:cubicBezTo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sz="135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724D14A0-2698-2849-BCB2-87F0A8828F32}"/>
              </a:ext>
            </a:extLst>
          </p:cNvPr>
          <p:cNvSpPr txBox="1"/>
          <p:nvPr/>
        </p:nvSpPr>
        <p:spPr>
          <a:xfrm>
            <a:off x="3640988" y="3665486"/>
            <a:ext cx="1165704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sz="1350" dirty="0">
                <a:latin typeface="AhnbergHand" pitchFamily="2" charset="0"/>
              </a:rPr>
              <a:t>Dual Stack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47FDBEA7-F85F-1F4B-91DD-F3F976A88A0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28547" y="3474450"/>
            <a:ext cx="1293475" cy="1486988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8129C6E4-F282-4A48-ABBE-A61EF9ED6384}"/>
              </a:ext>
            </a:extLst>
          </p:cNvPr>
          <p:cNvSpPr txBox="1"/>
          <p:nvPr/>
        </p:nvSpPr>
        <p:spPr>
          <a:xfrm>
            <a:off x="2157524" y="3041895"/>
            <a:ext cx="1483464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1350" dirty="0">
                <a:latin typeface="AhnbergHand" pitchFamily="2" charset="0"/>
              </a:rPr>
              <a:t>You are here</a:t>
            </a:r>
          </a:p>
        </p:txBody>
      </p:sp>
      <p:sp>
        <p:nvSpPr>
          <p:cNvPr id="7" name="Freeform 6">
            <a:extLst>
              <a:ext uri="{FF2B5EF4-FFF2-40B4-BE49-F238E27FC236}">
                <a16:creationId xmlns:a16="http://schemas.microsoft.com/office/drawing/2014/main" id="{05AF4BD0-BEE5-3746-ADE2-FC27E4F7B1B6}"/>
              </a:ext>
            </a:extLst>
          </p:cNvPr>
          <p:cNvSpPr/>
          <p:nvPr/>
        </p:nvSpPr>
        <p:spPr>
          <a:xfrm>
            <a:off x="3055071" y="3346681"/>
            <a:ext cx="128673" cy="291019"/>
          </a:xfrm>
          <a:custGeom>
            <a:avLst/>
            <a:gdLst>
              <a:gd name="connsiteX0" fmla="*/ 29818 w 171564"/>
              <a:gd name="connsiteY0" fmla="*/ 0 h 388025"/>
              <a:gd name="connsiteX1" fmla="*/ 39757 w 171564"/>
              <a:gd name="connsiteY1" fmla="*/ 109331 h 388025"/>
              <a:gd name="connsiteX2" fmla="*/ 129209 w 171564"/>
              <a:gd name="connsiteY2" fmla="*/ 367748 h 388025"/>
              <a:gd name="connsiteX3" fmla="*/ 168966 w 171564"/>
              <a:gd name="connsiteY3" fmla="*/ 278296 h 388025"/>
              <a:gd name="connsiteX4" fmla="*/ 149087 w 171564"/>
              <a:gd name="connsiteY4" fmla="*/ 387626 h 388025"/>
              <a:gd name="connsiteX5" fmla="*/ 0 w 171564"/>
              <a:gd name="connsiteY5" fmla="*/ 308113 h 3880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71564" h="388025">
                <a:moveTo>
                  <a:pt x="29818" y="0"/>
                </a:moveTo>
                <a:cubicBezTo>
                  <a:pt x="26505" y="24020"/>
                  <a:pt x="23192" y="48040"/>
                  <a:pt x="39757" y="109331"/>
                </a:cubicBezTo>
                <a:cubicBezTo>
                  <a:pt x="56322" y="170622"/>
                  <a:pt x="107674" y="339587"/>
                  <a:pt x="129209" y="367748"/>
                </a:cubicBezTo>
                <a:cubicBezTo>
                  <a:pt x="150744" y="395909"/>
                  <a:pt x="165653" y="274983"/>
                  <a:pt x="168966" y="278296"/>
                </a:cubicBezTo>
                <a:cubicBezTo>
                  <a:pt x="172279" y="281609"/>
                  <a:pt x="177248" y="382657"/>
                  <a:pt x="149087" y="387626"/>
                </a:cubicBezTo>
                <a:cubicBezTo>
                  <a:pt x="120926" y="392595"/>
                  <a:pt x="60463" y="350354"/>
                  <a:pt x="0" y="308113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sz="1350"/>
          </a:p>
        </p:txBody>
      </p:sp>
    </p:spTree>
    <p:extLst>
      <p:ext uri="{BB962C8B-B14F-4D97-AF65-F5344CB8AC3E}">
        <p14:creationId xmlns:p14="http://schemas.microsoft.com/office/powerpoint/2010/main" val="1929783065"/>
      </p:ext>
    </p:extLst>
  </p:cSld>
  <p:clrMapOvr>
    <a:masterClrMapping/>
  </p:clrMapOvr>
  <p:transition spd="med"/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47DAEF-FF57-094B-8474-5027BAE21E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AU" dirty="0"/>
              <a:t>Technology Adoption in Inflexion Points</a:t>
            </a:r>
          </a:p>
        </p:txBody>
      </p:sp>
      <p:sp>
        <p:nvSpPr>
          <p:cNvPr id="4" name="Freeform 3">
            <a:extLst>
              <a:ext uri="{FF2B5EF4-FFF2-40B4-BE49-F238E27FC236}">
                <a16:creationId xmlns:a16="http://schemas.microsoft.com/office/drawing/2014/main" id="{CB64D306-9DDE-F24A-A1E1-2F4CE0056AE1}"/>
              </a:ext>
            </a:extLst>
          </p:cNvPr>
          <p:cNvSpPr/>
          <p:nvPr/>
        </p:nvSpPr>
        <p:spPr>
          <a:xfrm>
            <a:off x="998276" y="1292874"/>
            <a:ext cx="231692" cy="3179735"/>
          </a:xfrm>
          <a:custGeom>
            <a:avLst/>
            <a:gdLst>
              <a:gd name="connsiteX0" fmla="*/ 159835 w 308922"/>
              <a:gd name="connsiteY0" fmla="*/ 4239647 h 4239647"/>
              <a:gd name="connsiteX1" fmla="*/ 199591 w 308922"/>
              <a:gd name="connsiteY1" fmla="*/ 1128699 h 4239647"/>
              <a:gd name="connsiteX2" fmla="*/ 120078 w 308922"/>
              <a:gd name="connsiteY2" fmla="*/ 35395 h 4239647"/>
              <a:gd name="connsiteX3" fmla="*/ 808 w 308922"/>
              <a:gd name="connsiteY3" fmla="*/ 244117 h 4239647"/>
              <a:gd name="connsiteX4" fmla="*/ 80322 w 308922"/>
              <a:gd name="connsiteY4" fmla="*/ 5578 h 4239647"/>
              <a:gd name="connsiteX5" fmla="*/ 308922 w 308922"/>
              <a:gd name="connsiteY5" fmla="*/ 254056 h 42396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08922" h="4239647">
                <a:moveTo>
                  <a:pt x="159835" y="4239647"/>
                </a:moveTo>
                <a:cubicBezTo>
                  <a:pt x="183026" y="3034527"/>
                  <a:pt x="206217" y="1829408"/>
                  <a:pt x="199591" y="1128699"/>
                </a:cubicBezTo>
                <a:cubicBezTo>
                  <a:pt x="192965" y="427990"/>
                  <a:pt x="153208" y="182825"/>
                  <a:pt x="120078" y="35395"/>
                </a:cubicBezTo>
                <a:cubicBezTo>
                  <a:pt x="86948" y="-112035"/>
                  <a:pt x="7434" y="249086"/>
                  <a:pt x="808" y="244117"/>
                </a:cubicBezTo>
                <a:cubicBezTo>
                  <a:pt x="-5818" y="239148"/>
                  <a:pt x="28970" y="3921"/>
                  <a:pt x="80322" y="5578"/>
                </a:cubicBezTo>
                <a:cubicBezTo>
                  <a:pt x="131674" y="7234"/>
                  <a:pt x="220298" y="130645"/>
                  <a:pt x="308922" y="254056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sz="135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C803A43-EB5B-9340-8D57-5F65406607A7}"/>
              </a:ext>
            </a:extLst>
          </p:cNvPr>
          <p:cNvSpPr txBox="1"/>
          <p:nvPr/>
        </p:nvSpPr>
        <p:spPr>
          <a:xfrm rot="16200000">
            <a:off x="-118406" y="2679478"/>
            <a:ext cx="1604927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sz="1350" dirty="0">
                <a:latin typeface="AhnbergHand" pitchFamily="2" charset="0"/>
              </a:rPr>
              <a:t>Market Adoption</a:t>
            </a:r>
          </a:p>
        </p:txBody>
      </p:sp>
      <p:sp>
        <p:nvSpPr>
          <p:cNvPr id="6" name="Freeform 5">
            <a:extLst>
              <a:ext uri="{FF2B5EF4-FFF2-40B4-BE49-F238E27FC236}">
                <a16:creationId xmlns:a16="http://schemas.microsoft.com/office/drawing/2014/main" id="{DEA8FDDD-CB70-8749-8E5A-CAD554AC7BA3}"/>
              </a:ext>
            </a:extLst>
          </p:cNvPr>
          <p:cNvSpPr/>
          <p:nvPr/>
        </p:nvSpPr>
        <p:spPr>
          <a:xfrm>
            <a:off x="1125607" y="4278785"/>
            <a:ext cx="7031644" cy="238550"/>
          </a:xfrm>
          <a:custGeom>
            <a:avLst/>
            <a:gdLst>
              <a:gd name="connsiteX0" fmla="*/ 0 w 9375525"/>
              <a:gd name="connsiteY0" fmla="*/ 278310 h 318066"/>
              <a:gd name="connsiteX1" fmla="*/ 3329608 w 9375525"/>
              <a:gd name="connsiteY1" fmla="*/ 218675 h 318066"/>
              <a:gd name="connsiteX2" fmla="*/ 8905461 w 9375525"/>
              <a:gd name="connsiteY2" fmla="*/ 178918 h 318066"/>
              <a:gd name="connsiteX3" fmla="*/ 9114182 w 9375525"/>
              <a:gd name="connsiteY3" fmla="*/ 14 h 318066"/>
              <a:gd name="connsiteX4" fmla="*/ 9352721 w 9375525"/>
              <a:gd name="connsiteY4" fmla="*/ 188857 h 318066"/>
              <a:gd name="connsiteX5" fmla="*/ 9183756 w 9375525"/>
              <a:gd name="connsiteY5" fmla="*/ 318066 h 3180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375525" h="318066">
                <a:moveTo>
                  <a:pt x="0" y="278310"/>
                </a:moveTo>
                <a:lnTo>
                  <a:pt x="3329608" y="218675"/>
                </a:lnTo>
                <a:lnTo>
                  <a:pt x="8905461" y="178918"/>
                </a:lnTo>
                <a:cubicBezTo>
                  <a:pt x="9869557" y="142474"/>
                  <a:pt x="9039639" y="-1643"/>
                  <a:pt x="9114182" y="14"/>
                </a:cubicBezTo>
                <a:cubicBezTo>
                  <a:pt x="9188725" y="1670"/>
                  <a:pt x="9341125" y="135848"/>
                  <a:pt x="9352721" y="188857"/>
                </a:cubicBezTo>
                <a:cubicBezTo>
                  <a:pt x="9364317" y="241866"/>
                  <a:pt x="9274036" y="279966"/>
                  <a:pt x="9183756" y="318066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sz="135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2C7CB43-85BA-C545-BAEA-29F50E826043}"/>
              </a:ext>
            </a:extLst>
          </p:cNvPr>
          <p:cNvSpPr txBox="1"/>
          <p:nvPr/>
        </p:nvSpPr>
        <p:spPr>
          <a:xfrm>
            <a:off x="4084848" y="4602079"/>
            <a:ext cx="649537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sz="1350" dirty="0">
                <a:latin typeface="AhnbergHand" pitchFamily="2" charset="0"/>
              </a:rPr>
              <a:t>Time</a:t>
            </a:r>
          </a:p>
        </p:txBody>
      </p:sp>
      <p:sp>
        <p:nvSpPr>
          <p:cNvPr id="8" name="Freeform 7">
            <a:extLst>
              <a:ext uri="{FF2B5EF4-FFF2-40B4-BE49-F238E27FC236}">
                <a16:creationId xmlns:a16="http://schemas.microsoft.com/office/drawing/2014/main" id="{D817FC5A-9AC6-9046-BC17-22D44B77B8D2}"/>
              </a:ext>
            </a:extLst>
          </p:cNvPr>
          <p:cNvSpPr/>
          <p:nvPr/>
        </p:nvSpPr>
        <p:spPr>
          <a:xfrm>
            <a:off x="1170177" y="4194042"/>
            <a:ext cx="678502" cy="231497"/>
          </a:xfrm>
          <a:custGeom>
            <a:avLst/>
            <a:gdLst>
              <a:gd name="connsiteX0" fmla="*/ 208 w 447469"/>
              <a:gd name="connsiteY0" fmla="*/ 168965 h 185717"/>
              <a:gd name="connsiteX1" fmla="*/ 49904 w 447469"/>
              <a:gd name="connsiteY1" fmla="*/ 178904 h 185717"/>
              <a:gd name="connsiteX2" fmla="*/ 308322 w 447469"/>
              <a:gd name="connsiteY2" fmla="*/ 79513 h 185717"/>
              <a:gd name="connsiteX3" fmla="*/ 447469 w 447469"/>
              <a:gd name="connsiteY3" fmla="*/ 0 h 1857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47469" h="185717">
                <a:moveTo>
                  <a:pt x="208" y="168965"/>
                </a:moveTo>
                <a:cubicBezTo>
                  <a:pt x="-620" y="181389"/>
                  <a:pt x="-1448" y="193813"/>
                  <a:pt x="49904" y="178904"/>
                </a:cubicBezTo>
                <a:cubicBezTo>
                  <a:pt x="101256" y="163995"/>
                  <a:pt x="242061" y="109330"/>
                  <a:pt x="308322" y="79513"/>
                </a:cubicBezTo>
                <a:cubicBezTo>
                  <a:pt x="374583" y="49696"/>
                  <a:pt x="411026" y="24848"/>
                  <a:pt x="447469" y="0"/>
                </a:cubicBezTo>
              </a:path>
            </a:pathLst>
          </a:custGeom>
          <a:noFill/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sz="135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514D580-E10D-EB41-95DD-CB2A382C19A9}"/>
              </a:ext>
            </a:extLst>
          </p:cNvPr>
          <p:cNvSpPr txBox="1"/>
          <p:nvPr/>
        </p:nvSpPr>
        <p:spPr>
          <a:xfrm>
            <a:off x="1858290" y="3124552"/>
            <a:ext cx="1784463" cy="5078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sz="1350" dirty="0">
                <a:solidFill>
                  <a:srgbClr val="7030A0"/>
                </a:solidFill>
                <a:latin typeface="AhnbergHand" pitchFamily="2" charset="0"/>
              </a:rPr>
              <a:t>Early Adopters / </a:t>
            </a:r>
          </a:p>
          <a:p>
            <a:r>
              <a:rPr lang="en-AU" sz="1350" dirty="0">
                <a:solidFill>
                  <a:srgbClr val="7030A0"/>
                </a:solidFill>
                <a:latin typeface="AhnbergHand" pitchFamily="2" charset="0"/>
              </a:rPr>
              <a:t>Risk Takers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89A88A2-FD80-7F4F-8E52-A13963C0C634}"/>
              </a:ext>
            </a:extLst>
          </p:cNvPr>
          <p:cNvSpPr txBox="1"/>
          <p:nvPr/>
        </p:nvSpPr>
        <p:spPr>
          <a:xfrm>
            <a:off x="562047" y="4054657"/>
            <a:ext cx="110318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sz="1200" dirty="0">
                <a:solidFill>
                  <a:schemeClr val="accent1">
                    <a:lumMod val="50000"/>
                  </a:schemeClr>
                </a:solidFill>
                <a:latin typeface="AhnbergHand" pitchFamily="2" charset="0"/>
              </a:rPr>
              <a:t>Enthusiasts</a:t>
            </a:r>
          </a:p>
        </p:txBody>
      </p:sp>
      <p:sp>
        <p:nvSpPr>
          <p:cNvPr id="12" name="Freeform 11">
            <a:extLst>
              <a:ext uri="{FF2B5EF4-FFF2-40B4-BE49-F238E27FC236}">
                <a16:creationId xmlns:a16="http://schemas.microsoft.com/office/drawing/2014/main" id="{338F7346-0C41-0948-9B4C-DBFBF0CCEE21}"/>
              </a:ext>
            </a:extLst>
          </p:cNvPr>
          <p:cNvSpPr/>
          <p:nvPr/>
        </p:nvSpPr>
        <p:spPr>
          <a:xfrm>
            <a:off x="1990311" y="3592996"/>
            <a:ext cx="1326874" cy="544167"/>
          </a:xfrm>
          <a:custGeom>
            <a:avLst/>
            <a:gdLst>
              <a:gd name="connsiteX0" fmla="*/ 0 w 1769165"/>
              <a:gd name="connsiteY0" fmla="*/ 725556 h 725556"/>
              <a:gd name="connsiteX1" fmla="*/ 675861 w 1769165"/>
              <a:gd name="connsiteY1" fmla="*/ 467139 h 725556"/>
              <a:gd name="connsiteX2" fmla="*/ 1769165 w 1769165"/>
              <a:gd name="connsiteY2" fmla="*/ 0 h 7255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769165" h="725556">
                <a:moveTo>
                  <a:pt x="0" y="725556"/>
                </a:moveTo>
                <a:cubicBezTo>
                  <a:pt x="190500" y="656810"/>
                  <a:pt x="381000" y="588065"/>
                  <a:pt x="675861" y="467139"/>
                </a:cubicBezTo>
                <a:cubicBezTo>
                  <a:pt x="970722" y="346213"/>
                  <a:pt x="1369943" y="173106"/>
                  <a:pt x="1769165" y="0"/>
                </a:cubicBezTo>
              </a:path>
            </a:pathLst>
          </a:custGeom>
          <a:noFill/>
          <a:ln w="5715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sz="1350"/>
          </a:p>
        </p:txBody>
      </p:sp>
      <p:sp>
        <p:nvSpPr>
          <p:cNvPr id="14" name="Freeform 13">
            <a:extLst>
              <a:ext uri="{FF2B5EF4-FFF2-40B4-BE49-F238E27FC236}">
                <a16:creationId xmlns:a16="http://schemas.microsoft.com/office/drawing/2014/main" id="{DEFC9A98-4375-0E47-9691-4C9710873FB1}"/>
              </a:ext>
            </a:extLst>
          </p:cNvPr>
          <p:cNvSpPr/>
          <p:nvPr/>
        </p:nvSpPr>
        <p:spPr>
          <a:xfrm>
            <a:off x="3421546" y="3368129"/>
            <a:ext cx="1662320" cy="1037391"/>
          </a:xfrm>
          <a:custGeom>
            <a:avLst/>
            <a:gdLst>
              <a:gd name="connsiteX0" fmla="*/ 0 w 2216426"/>
              <a:gd name="connsiteY0" fmla="*/ 260066 h 1383188"/>
              <a:gd name="connsiteX1" fmla="*/ 337930 w 2216426"/>
              <a:gd name="connsiteY1" fmla="*/ 71223 h 1383188"/>
              <a:gd name="connsiteX2" fmla="*/ 715617 w 2216426"/>
              <a:gd name="connsiteY2" fmla="*/ 1649 h 1383188"/>
              <a:gd name="connsiteX3" fmla="*/ 1302026 w 2216426"/>
              <a:gd name="connsiteY3" fmla="*/ 130858 h 1383188"/>
              <a:gd name="connsiteX4" fmla="*/ 1838739 w 2216426"/>
              <a:gd name="connsiteY4" fmla="*/ 458849 h 1383188"/>
              <a:gd name="connsiteX5" fmla="*/ 2216426 w 2216426"/>
              <a:gd name="connsiteY5" fmla="*/ 1383188 h 13831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216426" h="1383188">
                <a:moveTo>
                  <a:pt x="0" y="260066"/>
                </a:moveTo>
                <a:cubicBezTo>
                  <a:pt x="109330" y="187179"/>
                  <a:pt x="218661" y="114292"/>
                  <a:pt x="337930" y="71223"/>
                </a:cubicBezTo>
                <a:cubicBezTo>
                  <a:pt x="457200" y="28153"/>
                  <a:pt x="554934" y="-8290"/>
                  <a:pt x="715617" y="1649"/>
                </a:cubicBezTo>
                <a:cubicBezTo>
                  <a:pt x="876300" y="11588"/>
                  <a:pt x="1114839" y="54658"/>
                  <a:pt x="1302026" y="130858"/>
                </a:cubicBezTo>
                <a:cubicBezTo>
                  <a:pt x="1489213" y="207058"/>
                  <a:pt x="1686339" y="250127"/>
                  <a:pt x="1838739" y="458849"/>
                </a:cubicBezTo>
                <a:cubicBezTo>
                  <a:pt x="1991139" y="667571"/>
                  <a:pt x="2103782" y="1025379"/>
                  <a:pt x="2216426" y="1383188"/>
                </a:cubicBezTo>
              </a:path>
            </a:pathLst>
          </a:custGeom>
          <a:noFill/>
          <a:ln w="38100">
            <a:solidFill>
              <a:srgbClr val="FF00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sz="135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B009B09B-A0FE-B94D-81C3-CE333D4A1A2E}"/>
              </a:ext>
            </a:extLst>
          </p:cNvPr>
          <p:cNvSpPr txBox="1"/>
          <p:nvPr/>
        </p:nvSpPr>
        <p:spPr>
          <a:xfrm>
            <a:off x="3935895" y="3879998"/>
            <a:ext cx="1133061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1350" dirty="0">
                <a:solidFill>
                  <a:srgbClr val="FF0000"/>
                </a:solidFill>
                <a:latin typeface="AhnbergHand" pitchFamily="2" charset="0"/>
              </a:rPr>
              <a:t>Failure</a:t>
            </a:r>
          </a:p>
        </p:txBody>
      </p:sp>
      <p:sp>
        <p:nvSpPr>
          <p:cNvPr id="16" name="Freeform 15">
            <a:extLst>
              <a:ext uri="{FF2B5EF4-FFF2-40B4-BE49-F238E27FC236}">
                <a16:creationId xmlns:a16="http://schemas.microsoft.com/office/drawing/2014/main" id="{977B538D-A97C-0A44-ABB0-0D9177A03A5F}"/>
              </a:ext>
            </a:extLst>
          </p:cNvPr>
          <p:cNvSpPr/>
          <p:nvPr/>
        </p:nvSpPr>
        <p:spPr>
          <a:xfrm>
            <a:off x="3452159" y="1475961"/>
            <a:ext cx="2198237" cy="2028880"/>
          </a:xfrm>
          <a:custGeom>
            <a:avLst/>
            <a:gdLst>
              <a:gd name="connsiteX0" fmla="*/ 8879 w 2930983"/>
              <a:gd name="connsiteY0" fmla="*/ 2693504 h 2705173"/>
              <a:gd name="connsiteX1" fmla="*/ 108270 w 2930983"/>
              <a:gd name="connsiteY1" fmla="*/ 2653748 h 2705173"/>
              <a:gd name="connsiteX2" fmla="*/ 774192 w 2930983"/>
              <a:gd name="connsiteY2" fmla="*/ 2286000 h 2705173"/>
              <a:gd name="connsiteX3" fmla="*/ 1539505 w 2930983"/>
              <a:gd name="connsiteY3" fmla="*/ 1381539 h 2705173"/>
              <a:gd name="connsiteX4" fmla="*/ 1956948 w 2930983"/>
              <a:gd name="connsiteY4" fmla="*/ 894522 h 2705173"/>
              <a:gd name="connsiteX5" fmla="*/ 2523479 w 2930983"/>
              <a:gd name="connsiteY5" fmla="*/ 218661 h 2705173"/>
              <a:gd name="connsiteX6" fmla="*/ 2930983 w 2930983"/>
              <a:gd name="connsiteY6" fmla="*/ 0 h 27051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930983" h="2705173">
                <a:moveTo>
                  <a:pt x="8879" y="2693504"/>
                </a:moveTo>
                <a:cubicBezTo>
                  <a:pt x="-5202" y="2707584"/>
                  <a:pt x="-19282" y="2721665"/>
                  <a:pt x="108270" y="2653748"/>
                </a:cubicBezTo>
                <a:cubicBezTo>
                  <a:pt x="235822" y="2585831"/>
                  <a:pt x="535653" y="2498035"/>
                  <a:pt x="774192" y="2286000"/>
                </a:cubicBezTo>
                <a:cubicBezTo>
                  <a:pt x="1012731" y="2073965"/>
                  <a:pt x="1539505" y="1381539"/>
                  <a:pt x="1539505" y="1381539"/>
                </a:cubicBezTo>
                <a:lnTo>
                  <a:pt x="1956948" y="894522"/>
                </a:lnTo>
                <a:cubicBezTo>
                  <a:pt x="2120944" y="700709"/>
                  <a:pt x="2361140" y="367748"/>
                  <a:pt x="2523479" y="218661"/>
                </a:cubicBezTo>
                <a:cubicBezTo>
                  <a:pt x="2685818" y="69574"/>
                  <a:pt x="2808400" y="34787"/>
                  <a:pt x="2930983" y="0"/>
                </a:cubicBezTo>
              </a:path>
            </a:pathLst>
          </a:custGeom>
          <a:noFill/>
          <a:ln w="57150">
            <a:solidFill>
              <a:srgbClr val="00B05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sz="135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BD25453D-F329-D841-B65D-E7C084604513}"/>
              </a:ext>
            </a:extLst>
          </p:cNvPr>
          <p:cNvSpPr txBox="1"/>
          <p:nvPr/>
        </p:nvSpPr>
        <p:spPr>
          <a:xfrm>
            <a:off x="3683320" y="1903461"/>
            <a:ext cx="1186543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sz="1350" dirty="0">
                <a:solidFill>
                  <a:srgbClr val="00B050"/>
                </a:solidFill>
                <a:latin typeface="AhnbergHand" pitchFamily="2" charset="0"/>
              </a:rPr>
              <a:t>Mainstream</a:t>
            </a:r>
          </a:p>
        </p:txBody>
      </p:sp>
      <p:sp>
        <p:nvSpPr>
          <p:cNvPr id="18" name="Freeform 17">
            <a:extLst>
              <a:ext uri="{FF2B5EF4-FFF2-40B4-BE49-F238E27FC236}">
                <a16:creationId xmlns:a16="http://schemas.microsoft.com/office/drawing/2014/main" id="{B5135010-D3EE-6746-851C-D36530AE1332}"/>
              </a:ext>
            </a:extLst>
          </p:cNvPr>
          <p:cNvSpPr/>
          <p:nvPr/>
        </p:nvSpPr>
        <p:spPr>
          <a:xfrm>
            <a:off x="5754756" y="1155424"/>
            <a:ext cx="1803952" cy="305629"/>
          </a:xfrm>
          <a:custGeom>
            <a:avLst/>
            <a:gdLst>
              <a:gd name="connsiteX0" fmla="*/ 0 w 2405269"/>
              <a:gd name="connsiteY0" fmla="*/ 407505 h 407505"/>
              <a:gd name="connsiteX1" fmla="*/ 526773 w 2405269"/>
              <a:gd name="connsiteY1" fmla="*/ 159026 h 407505"/>
              <a:gd name="connsiteX2" fmla="*/ 1858617 w 2405269"/>
              <a:gd name="connsiteY2" fmla="*/ 39757 h 407505"/>
              <a:gd name="connsiteX3" fmla="*/ 2405269 w 2405269"/>
              <a:gd name="connsiteY3" fmla="*/ 0 h 4075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405269" h="407505">
                <a:moveTo>
                  <a:pt x="0" y="407505"/>
                </a:moveTo>
                <a:cubicBezTo>
                  <a:pt x="108502" y="313911"/>
                  <a:pt x="217004" y="220317"/>
                  <a:pt x="526773" y="159026"/>
                </a:cubicBezTo>
                <a:cubicBezTo>
                  <a:pt x="836542" y="97735"/>
                  <a:pt x="1545534" y="66261"/>
                  <a:pt x="1858617" y="39757"/>
                </a:cubicBezTo>
                <a:cubicBezTo>
                  <a:pt x="2171700" y="13253"/>
                  <a:pt x="2288484" y="6626"/>
                  <a:pt x="2405269" y="0"/>
                </a:cubicBezTo>
              </a:path>
            </a:pathLst>
          </a:custGeom>
          <a:noFill/>
          <a:ln w="57150">
            <a:solidFill>
              <a:schemeClr val="accent4">
                <a:lumMod val="50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sz="1350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AF9BA0CC-EFF9-4441-98C7-2F5AFD6E8926}"/>
              </a:ext>
            </a:extLst>
          </p:cNvPr>
          <p:cNvSpPr txBox="1"/>
          <p:nvPr/>
        </p:nvSpPr>
        <p:spPr>
          <a:xfrm>
            <a:off x="6079522" y="1389804"/>
            <a:ext cx="2004075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sz="1350" dirty="0">
                <a:solidFill>
                  <a:schemeClr val="accent4">
                    <a:lumMod val="50000"/>
                  </a:schemeClr>
                </a:solidFill>
                <a:latin typeface="AhnbergHand" pitchFamily="2" charset="0"/>
              </a:rPr>
              <a:t>Laggards / </a:t>
            </a:r>
            <a:r>
              <a:rPr lang="en-AU" sz="1350" dirty="0" err="1">
                <a:solidFill>
                  <a:schemeClr val="accent4">
                    <a:lumMod val="50000"/>
                  </a:schemeClr>
                </a:solidFill>
                <a:latin typeface="AhnbergHand" pitchFamily="2" charset="0"/>
              </a:rPr>
              <a:t>Skeptics</a:t>
            </a:r>
            <a:endParaRPr lang="en-AU" sz="1350" dirty="0">
              <a:solidFill>
                <a:schemeClr val="accent4">
                  <a:lumMod val="50000"/>
                </a:schemeClr>
              </a:solidFill>
              <a:latin typeface="AhnbergHand" pitchFamily="2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810B9138-0A05-8645-BC8A-F2C20AE8133F}"/>
              </a:ext>
            </a:extLst>
          </p:cNvPr>
          <p:cNvSpPr txBox="1"/>
          <p:nvPr/>
        </p:nvSpPr>
        <p:spPr>
          <a:xfrm>
            <a:off x="1817736" y="2158562"/>
            <a:ext cx="1547218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sz="1350" dirty="0">
                <a:solidFill>
                  <a:srgbClr val="FF0000"/>
                </a:solidFill>
                <a:latin typeface="AhnbergHand" pitchFamily="2" charset="0"/>
              </a:rPr>
              <a:t>Inflexion Point</a:t>
            </a:r>
          </a:p>
        </p:txBody>
      </p:sp>
      <p:sp>
        <p:nvSpPr>
          <p:cNvPr id="21" name="Freeform 20">
            <a:extLst>
              <a:ext uri="{FF2B5EF4-FFF2-40B4-BE49-F238E27FC236}">
                <a16:creationId xmlns:a16="http://schemas.microsoft.com/office/drawing/2014/main" id="{136530A1-32FA-474B-9434-B768A7A39DB3}"/>
              </a:ext>
            </a:extLst>
          </p:cNvPr>
          <p:cNvSpPr/>
          <p:nvPr/>
        </p:nvSpPr>
        <p:spPr>
          <a:xfrm>
            <a:off x="2959377" y="2497207"/>
            <a:ext cx="390250" cy="935149"/>
          </a:xfrm>
          <a:custGeom>
            <a:avLst/>
            <a:gdLst>
              <a:gd name="connsiteX0" fmla="*/ 0 w 520333"/>
              <a:gd name="connsiteY0" fmla="*/ 0 h 1246865"/>
              <a:gd name="connsiteX1" fmla="*/ 477078 w 520333"/>
              <a:gd name="connsiteY1" fmla="*/ 1172817 h 1246865"/>
              <a:gd name="connsiteX2" fmla="*/ 496956 w 520333"/>
              <a:gd name="connsiteY2" fmla="*/ 914400 h 1246865"/>
              <a:gd name="connsiteX3" fmla="*/ 467139 w 520333"/>
              <a:gd name="connsiteY3" fmla="*/ 1232452 h 1246865"/>
              <a:gd name="connsiteX4" fmla="*/ 288235 w 520333"/>
              <a:gd name="connsiteY4" fmla="*/ 1162878 h 12468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20333" h="1246865">
                <a:moveTo>
                  <a:pt x="0" y="0"/>
                </a:moveTo>
                <a:cubicBezTo>
                  <a:pt x="197126" y="510208"/>
                  <a:pt x="394252" y="1020417"/>
                  <a:pt x="477078" y="1172817"/>
                </a:cubicBezTo>
                <a:cubicBezTo>
                  <a:pt x="559904" y="1325217"/>
                  <a:pt x="498612" y="904461"/>
                  <a:pt x="496956" y="914400"/>
                </a:cubicBezTo>
                <a:cubicBezTo>
                  <a:pt x="495300" y="924339"/>
                  <a:pt x="501926" y="1191039"/>
                  <a:pt x="467139" y="1232452"/>
                </a:cubicBezTo>
                <a:cubicBezTo>
                  <a:pt x="432352" y="1273865"/>
                  <a:pt x="360293" y="1218371"/>
                  <a:pt x="288235" y="1162878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sz="1350"/>
          </a:p>
        </p:txBody>
      </p:sp>
    </p:spTree>
    <p:extLst>
      <p:ext uri="{BB962C8B-B14F-4D97-AF65-F5344CB8AC3E}">
        <p14:creationId xmlns:p14="http://schemas.microsoft.com/office/powerpoint/2010/main" val="404202465"/>
      </p:ext>
    </p:extLst>
  </p:cSld>
  <p:clrMapOvr>
    <a:masterClrMapping/>
  </p:clrMapOvr>
  <p:transition spd="med"/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31DFDE-BBFE-1A42-8D3D-40B0FF3B9B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The Big Question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113389D-8FB5-E244-9EBD-95ADDFB0439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AU" dirty="0"/>
              <a:t>If there is an inflexion point in IPv6 adoption, then has it already occurred in 2018 (or earlier)?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B606534-D214-9A4C-BEDC-B086E07BDB1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10139" y="3145735"/>
            <a:ext cx="2761982" cy="1486988"/>
          </a:xfrm>
          <a:prstGeom prst="rect">
            <a:avLst/>
          </a:prstGeom>
        </p:spPr>
      </p:pic>
      <p:sp>
        <p:nvSpPr>
          <p:cNvPr id="7" name="Freeform 6">
            <a:extLst>
              <a:ext uri="{FF2B5EF4-FFF2-40B4-BE49-F238E27FC236}">
                <a16:creationId xmlns:a16="http://schemas.microsoft.com/office/drawing/2014/main" id="{A32F9BD2-609C-8349-9764-7856A76DE72A}"/>
              </a:ext>
            </a:extLst>
          </p:cNvPr>
          <p:cNvSpPr/>
          <p:nvPr/>
        </p:nvSpPr>
        <p:spPr>
          <a:xfrm>
            <a:off x="1721954" y="4299815"/>
            <a:ext cx="4413308" cy="284609"/>
          </a:xfrm>
          <a:custGeom>
            <a:avLst/>
            <a:gdLst>
              <a:gd name="connsiteX0" fmla="*/ 0 w 5884410"/>
              <a:gd name="connsiteY0" fmla="*/ 250271 h 379479"/>
              <a:gd name="connsiteX1" fmla="*/ 1679713 w 5884410"/>
              <a:gd name="connsiteY1" fmla="*/ 270149 h 379479"/>
              <a:gd name="connsiteX2" fmla="*/ 5546035 w 5884410"/>
              <a:gd name="connsiteY2" fmla="*/ 220453 h 379479"/>
              <a:gd name="connsiteX3" fmla="*/ 5625548 w 5884410"/>
              <a:gd name="connsiteY3" fmla="*/ 1792 h 379479"/>
              <a:gd name="connsiteX4" fmla="*/ 5883965 w 5884410"/>
              <a:gd name="connsiteY4" fmla="*/ 131001 h 379479"/>
              <a:gd name="connsiteX5" fmla="*/ 5675244 w 5884410"/>
              <a:gd name="connsiteY5" fmla="*/ 379479 h 3794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884410" h="379479">
                <a:moveTo>
                  <a:pt x="0" y="250271"/>
                </a:moveTo>
                <a:lnTo>
                  <a:pt x="1679713" y="270149"/>
                </a:lnTo>
                <a:cubicBezTo>
                  <a:pt x="2604052" y="265179"/>
                  <a:pt x="4888396" y="265179"/>
                  <a:pt x="5546035" y="220453"/>
                </a:cubicBezTo>
                <a:cubicBezTo>
                  <a:pt x="6203674" y="175727"/>
                  <a:pt x="5569226" y="16701"/>
                  <a:pt x="5625548" y="1792"/>
                </a:cubicBezTo>
                <a:cubicBezTo>
                  <a:pt x="5681870" y="-13117"/>
                  <a:pt x="5875682" y="68053"/>
                  <a:pt x="5883965" y="131001"/>
                </a:cubicBezTo>
                <a:cubicBezTo>
                  <a:pt x="5892248" y="193949"/>
                  <a:pt x="5783746" y="286714"/>
                  <a:pt x="5675244" y="379479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sz="1350"/>
          </a:p>
        </p:txBody>
      </p:sp>
      <p:sp>
        <p:nvSpPr>
          <p:cNvPr id="8" name="Freeform 7">
            <a:extLst>
              <a:ext uri="{FF2B5EF4-FFF2-40B4-BE49-F238E27FC236}">
                <a16:creationId xmlns:a16="http://schemas.microsoft.com/office/drawing/2014/main" id="{6DF35CEC-44B4-2B43-B807-0317CC2CE18A}"/>
              </a:ext>
            </a:extLst>
          </p:cNvPr>
          <p:cNvSpPr/>
          <p:nvPr/>
        </p:nvSpPr>
        <p:spPr>
          <a:xfrm>
            <a:off x="1647369" y="2511235"/>
            <a:ext cx="164038" cy="2021009"/>
          </a:xfrm>
          <a:custGeom>
            <a:avLst/>
            <a:gdLst>
              <a:gd name="connsiteX0" fmla="*/ 49751 w 218717"/>
              <a:gd name="connsiteY0" fmla="*/ 2694679 h 2694679"/>
              <a:gd name="connsiteX1" fmla="*/ 59691 w 218717"/>
              <a:gd name="connsiteY1" fmla="*/ 1521862 h 2694679"/>
              <a:gd name="connsiteX2" fmla="*/ 79569 w 218717"/>
              <a:gd name="connsiteY2" fmla="*/ 150262 h 2694679"/>
              <a:gd name="connsiteX3" fmla="*/ 56 w 218717"/>
              <a:gd name="connsiteY3" fmla="*/ 269531 h 2694679"/>
              <a:gd name="connsiteX4" fmla="*/ 69630 w 218717"/>
              <a:gd name="connsiteY4" fmla="*/ 1175 h 2694679"/>
              <a:gd name="connsiteX5" fmla="*/ 218717 w 218717"/>
              <a:gd name="connsiteY5" fmla="*/ 190018 h 26946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18717" h="2694679">
                <a:moveTo>
                  <a:pt x="49751" y="2694679"/>
                </a:moveTo>
                <a:cubicBezTo>
                  <a:pt x="52236" y="2320305"/>
                  <a:pt x="54721" y="1945931"/>
                  <a:pt x="59691" y="1521862"/>
                </a:cubicBezTo>
                <a:cubicBezTo>
                  <a:pt x="64661" y="1097793"/>
                  <a:pt x="89508" y="358984"/>
                  <a:pt x="79569" y="150262"/>
                </a:cubicBezTo>
                <a:cubicBezTo>
                  <a:pt x="69630" y="-58460"/>
                  <a:pt x="1712" y="294379"/>
                  <a:pt x="56" y="269531"/>
                </a:cubicBezTo>
                <a:cubicBezTo>
                  <a:pt x="-1600" y="244683"/>
                  <a:pt x="33187" y="14427"/>
                  <a:pt x="69630" y="1175"/>
                </a:cubicBezTo>
                <a:cubicBezTo>
                  <a:pt x="106073" y="-12077"/>
                  <a:pt x="162395" y="88970"/>
                  <a:pt x="218717" y="190018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sz="1350"/>
          </a:p>
        </p:txBody>
      </p:sp>
      <p:sp>
        <p:nvSpPr>
          <p:cNvPr id="9" name="Freeform 8">
            <a:extLst>
              <a:ext uri="{FF2B5EF4-FFF2-40B4-BE49-F238E27FC236}">
                <a16:creationId xmlns:a16="http://schemas.microsoft.com/office/drawing/2014/main" id="{735793CE-B792-D24D-A5C5-502EB6D283A8}"/>
              </a:ext>
            </a:extLst>
          </p:cNvPr>
          <p:cNvSpPr/>
          <p:nvPr/>
        </p:nvSpPr>
        <p:spPr>
          <a:xfrm>
            <a:off x="3384274" y="3919690"/>
            <a:ext cx="372718" cy="567828"/>
          </a:xfrm>
          <a:custGeom>
            <a:avLst/>
            <a:gdLst>
              <a:gd name="connsiteX0" fmla="*/ 0 w 496957"/>
              <a:gd name="connsiteY0" fmla="*/ 11669 h 757104"/>
              <a:gd name="connsiteX1" fmla="*/ 79513 w 496957"/>
              <a:gd name="connsiteY1" fmla="*/ 51425 h 757104"/>
              <a:gd name="connsiteX2" fmla="*/ 397565 w 496957"/>
              <a:gd name="connsiteY2" fmla="*/ 419173 h 757104"/>
              <a:gd name="connsiteX3" fmla="*/ 496957 w 496957"/>
              <a:gd name="connsiteY3" fmla="*/ 757104 h 7571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96957" h="757104">
                <a:moveTo>
                  <a:pt x="0" y="11669"/>
                </a:moveTo>
                <a:cubicBezTo>
                  <a:pt x="6626" y="-2412"/>
                  <a:pt x="13252" y="-16492"/>
                  <a:pt x="79513" y="51425"/>
                </a:cubicBezTo>
                <a:cubicBezTo>
                  <a:pt x="145774" y="119342"/>
                  <a:pt x="327991" y="301560"/>
                  <a:pt x="397565" y="419173"/>
                </a:cubicBezTo>
                <a:cubicBezTo>
                  <a:pt x="467139" y="536786"/>
                  <a:pt x="482048" y="646945"/>
                  <a:pt x="496957" y="757104"/>
                </a:cubicBezTo>
              </a:path>
            </a:pathLst>
          </a:custGeom>
          <a:noFill/>
          <a:ln w="57150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sz="1350"/>
          </a:p>
        </p:txBody>
      </p:sp>
      <p:sp>
        <p:nvSpPr>
          <p:cNvPr id="11" name="Freeform 10">
            <a:extLst>
              <a:ext uri="{FF2B5EF4-FFF2-40B4-BE49-F238E27FC236}">
                <a16:creationId xmlns:a16="http://schemas.microsoft.com/office/drawing/2014/main" id="{1D47E567-F39E-4843-8CFF-D4584AAAC396}"/>
              </a:ext>
            </a:extLst>
          </p:cNvPr>
          <p:cNvSpPr/>
          <p:nvPr/>
        </p:nvSpPr>
        <p:spPr>
          <a:xfrm>
            <a:off x="4256432" y="2594113"/>
            <a:ext cx="1222514" cy="879614"/>
          </a:xfrm>
          <a:custGeom>
            <a:avLst/>
            <a:gdLst>
              <a:gd name="connsiteX0" fmla="*/ 0 w 1630018"/>
              <a:gd name="connsiteY0" fmla="*/ 1172818 h 1172818"/>
              <a:gd name="connsiteX1" fmla="*/ 278296 w 1630018"/>
              <a:gd name="connsiteY1" fmla="*/ 1053548 h 1172818"/>
              <a:gd name="connsiteX2" fmla="*/ 655983 w 1630018"/>
              <a:gd name="connsiteY2" fmla="*/ 785192 h 1172818"/>
              <a:gd name="connsiteX3" fmla="*/ 1630018 w 1630018"/>
              <a:gd name="connsiteY3" fmla="*/ 0 h 11728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630018" h="1172818">
                <a:moveTo>
                  <a:pt x="0" y="1172818"/>
                </a:moveTo>
                <a:cubicBezTo>
                  <a:pt x="84483" y="1145485"/>
                  <a:pt x="168966" y="1118152"/>
                  <a:pt x="278296" y="1053548"/>
                </a:cubicBezTo>
                <a:cubicBezTo>
                  <a:pt x="387627" y="988944"/>
                  <a:pt x="430696" y="960783"/>
                  <a:pt x="655983" y="785192"/>
                </a:cubicBezTo>
                <a:cubicBezTo>
                  <a:pt x="881270" y="609601"/>
                  <a:pt x="1255644" y="304800"/>
                  <a:pt x="1630018" y="0"/>
                </a:cubicBezTo>
              </a:path>
            </a:pathLst>
          </a:custGeom>
          <a:noFill/>
          <a:ln w="57150">
            <a:solidFill>
              <a:srgbClr val="00B05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sz="135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A9D287D2-6579-F14E-9FE5-0D6C2A0114A8}"/>
              </a:ext>
            </a:extLst>
          </p:cNvPr>
          <p:cNvSpPr txBox="1"/>
          <p:nvPr/>
        </p:nvSpPr>
        <p:spPr>
          <a:xfrm>
            <a:off x="5083091" y="3000970"/>
            <a:ext cx="1186543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sz="1350" dirty="0">
                <a:solidFill>
                  <a:srgbClr val="00B050"/>
                </a:solidFill>
                <a:latin typeface="AhnbergHand" pitchFamily="2" charset="0"/>
              </a:rPr>
              <a:t>Mainstream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E91D2E50-4B6F-6F47-8FAC-B9BFA8B32FB9}"/>
              </a:ext>
            </a:extLst>
          </p:cNvPr>
          <p:cNvSpPr txBox="1"/>
          <p:nvPr/>
        </p:nvSpPr>
        <p:spPr>
          <a:xfrm>
            <a:off x="3928608" y="4151656"/>
            <a:ext cx="1133061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1350" dirty="0">
                <a:solidFill>
                  <a:srgbClr val="FF0000"/>
                </a:solidFill>
                <a:latin typeface="AhnbergHand" pitchFamily="2" charset="0"/>
              </a:rPr>
              <a:t>Failure</a:t>
            </a:r>
          </a:p>
        </p:txBody>
      </p:sp>
    </p:spTree>
    <p:extLst>
      <p:ext uri="{BB962C8B-B14F-4D97-AF65-F5344CB8AC3E}">
        <p14:creationId xmlns:p14="http://schemas.microsoft.com/office/powerpoint/2010/main" val="1971536293"/>
      </p:ext>
    </p:extLst>
  </p:cSld>
  <p:clrMapOvr>
    <a:masterClrMapping/>
  </p:clrMapOvr>
  <p:transition spd="med"/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31DFDE-BBFE-1A42-8D3D-40B0FF3B9B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The Big Question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113389D-8FB5-E244-9EBD-95ADDFB0439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AU" dirty="0"/>
              <a:t>If there is an inflexion point in IPv6 adoption, then has it already occurred in 2018 (or earlier)?</a:t>
            </a:r>
          </a:p>
          <a:p>
            <a:r>
              <a:rPr lang="en-AU" dirty="0"/>
              <a:t>Or are we (still) yet to reach this inflexion point?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B606534-D214-9A4C-BEDC-B086E07BDB1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10139" y="3145735"/>
            <a:ext cx="2761982" cy="1486988"/>
          </a:xfrm>
          <a:prstGeom prst="rect">
            <a:avLst/>
          </a:prstGeom>
        </p:spPr>
      </p:pic>
      <p:sp>
        <p:nvSpPr>
          <p:cNvPr id="7" name="Freeform 6">
            <a:extLst>
              <a:ext uri="{FF2B5EF4-FFF2-40B4-BE49-F238E27FC236}">
                <a16:creationId xmlns:a16="http://schemas.microsoft.com/office/drawing/2014/main" id="{A32F9BD2-609C-8349-9764-7856A76DE72A}"/>
              </a:ext>
            </a:extLst>
          </p:cNvPr>
          <p:cNvSpPr/>
          <p:nvPr/>
        </p:nvSpPr>
        <p:spPr>
          <a:xfrm>
            <a:off x="1721954" y="4299815"/>
            <a:ext cx="4413308" cy="284609"/>
          </a:xfrm>
          <a:custGeom>
            <a:avLst/>
            <a:gdLst>
              <a:gd name="connsiteX0" fmla="*/ 0 w 5884410"/>
              <a:gd name="connsiteY0" fmla="*/ 250271 h 379479"/>
              <a:gd name="connsiteX1" fmla="*/ 1679713 w 5884410"/>
              <a:gd name="connsiteY1" fmla="*/ 270149 h 379479"/>
              <a:gd name="connsiteX2" fmla="*/ 5546035 w 5884410"/>
              <a:gd name="connsiteY2" fmla="*/ 220453 h 379479"/>
              <a:gd name="connsiteX3" fmla="*/ 5625548 w 5884410"/>
              <a:gd name="connsiteY3" fmla="*/ 1792 h 379479"/>
              <a:gd name="connsiteX4" fmla="*/ 5883965 w 5884410"/>
              <a:gd name="connsiteY4" fmla="*/ 131001 h 379479"/>
              <a:gd name="connsiteX5" fmla="*/ 5675244 w 5884410"/>
              <a:gd name="connsiteY5" fmla="*/ 379479 h 3794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884410" h="379479">
                <a:moveTo>
                  <a:pt x="0" y="250271"/>
                </a:moveTo>
                <a:lnTo>
                  <a:pt x="1679713" y="270149"/>
                </a:lnTo>
                <a:cubicBezTo>
                  <a:pt x="2604052" y="265179"/>
                  <a:pt x="4888396" y="265179"/>
                  <a:pt x="5546035" y="220453"/>
                </a:cubicBezTo>
                <a:cubicBezTo>
                  <a:pt x="6203674" y="175727"/>
                  <a:pt x="5569226" y="16701"/>
                  <a:pt x="5625548" y="1792"/>
                </a:cubicBezTo>
                <a:cubicBezTo>
                  <a:pt x="5681870" y="-13117"/>
                  <a:pt x="5875682" y="68053"/>
                  <a:pt x="5883965" y="131001"/>
                </a:cubicBezTo>
                <a:cubicBezTo>
                  <a:pt x="5892248" y="193949"/>
                  <a:pt x="5783746" y="286714"/>
                  <a:pt x="5675244" y="379479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sz="1350"/>
          </a:p>
        </p:txBody>
      </p:sp>
      <p:sp>
        <p:nvSpPr>
          <p:cNvPr id="8" name="Freeform 7">
            <a:extLst>
              <a:ext uri="{FF2B5EF4-FFF2-40B4-BE49-F238E27FC236}">
                <a16:creationId xmlns:a16="http://schemas.microsoft.com/office/drawing/2014/main" id="{6DF35CEC-44B4-2B43-B807-0317CC2CE18A}"/>
              </a:ext>
            </a:extLst>
          </p:cNvPr>
          <p:cNvSpPr/>
          <p:nvPr/>
        </p:nvSpPr>
        <p:spPr>
          <a:xfrm>
            <a:off x="1647369" y="2511235"/>
            <a:ext cx="164038" cy="2021009"/>
          </a:xfrm>
          <a:custGeom>
            <a:avLst/>
            <a:gdLst>
              <a:gd name="connsiteX0" fmla="*/ 49751 w 218717"/>
              <a:gd name="connsiteY0" fmla="*/ 2694679 h 2694679"/>
              <a:gd name="connsiteX1" fmla="*/ 59691 w 218717"/>
              <a:gd name="connsiteY1" fmla="*/ 1521862 h 2694679"/>
              <a:gd name="connsiteX2" fmla="*/ 79569 w 218717"/>
              <a:gd name="connsiteY2" fmla="*/ 150262 h 2694679"/>
              <a:gd name="connsiteX3" fmla="*/ 56 w 218717"/>
              <a:gd name="connsiteY3" fmla="*/ 269531 h 2694679"/>
              <a:gd name="connsiteX4" fmla="*/ 69630 w 218717"/>
              <a:gd name="connsiteY4" fmla="*/ 1175 h 2694679"/>
              <a:gd name="connsiteX5" fmla="*/ 218717 w 218717"/>
              <a:gd name="connsiteY5" fmla="*/ 190018 h 26946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18717" h="2694679">
                <a:moveTo>
                  <a:pt x="49751" y="2694679"/>
                </a:moveTo>
                <a:cubicBezTo>
                  <a:pt x="52236" y="2320305"/>
                  <a:pt x="54721" y="1945931"/>
                  <a:pt x="59691" y="1521862"/>
                </a:cubicBezTo>
                <a:cubicBezTo>
                  <a:pt x="64661" y="1097793"/>
                  <a:pt x="89508" y="358984"/>
                  <a:pt x="79569" y="150262"/>
                </a:cubicBezTo>
                <a:cubicBezTo>
                  <a:pt x="69630" y="-58460"/>
                  <a:pt x="1712" y="294379"/>
                  <a:pt x="56" y="269531"/>
                </a:cubicBezTo>
                <a:cubicBezTo>
                  <a:pt x="-1600" y="244683"/>
                  <a:pt x="33187" y="14427"/>
                  <a:pt x="69630" y="1175"/>
                </a:cubicBezTo>
                <a:cubicBezTo>
                  <a:pt x="106073" y="-12077"/>
                  <a:pt x="162395" y="88970"/>
                  <a:pt x="218717" y="190018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sz="1350"/>
          </a:p>
        </p:txBody>
      </p:sp>
      <p:sp>
        <p:nvSpPr>
          <p:cNvPr id="9" name="Freeform 8">
            <a:extLst>
              <a:ext uri="{FF2B5EF4-FFF2-40B4-BE49-F238E27FC236}">
                <a16:creationId xmlns:a16="http://schemas.microsoft.com/office/drawing/2014/main" id="{735793CE-B792-D24D-A5C5-502EB6D283A8}"/>
              </a:ext>
            </a:extLst>
          </p:cNvPr>
          <p:cNvSpPr/>
          <p:nvPr/>
        </p:nvSpPr>
        <p:spPr>
          <a:xfrm>
            <a:off x="4278796" y="3540399"/>
            <a:ext cx="804295" cy="849616"/>
          </a:xfrm>
          <a:custGeom>
            <a:avLst/>
            <a:gdLst>
              <a:gd name="connsiteX0" fmla="*/ 0 w 496957"/>
              <a:gd name="connsiteY0" fmla="*/ 11669 h 757104"/>
              <a:gd name="connsiteX1" fmla="*/ 79513 w 496957"/>
              <a:gd name="connsiteY1" fmla="*/ 51425 h 757104"/>
              <a:gd name="connsiteX2" fmla="*/ 397565 w 496957"/>
              <a:gd name="connsiteY2" fmla="*/ 419173 h 757104"/>
              <a:gd name="connsiteX3" fmla="*/ 496957 w 496957"/>
              <a:gd name="connsiteY3" fmla="*/ 757104 h 7571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96957" h="757104">
                <a:moveTo>
                  <a:pt x="0" y="11669"/>
                </a:moveTo>
                <a:cubicBezTo>
                  <a:pt x="6626" y="-2412"/>
                  <a:pt x="13252" y="-16492"/>
                  <a:pt x="79513" y="51425"/>
                </a:cubicBezTo>
                <a:cubicBezTo>
                  <a:pt x="145774" y="119342"/>
                  <a:pt x="327991" y="301560"/>
                  <a:pt x="397565" y="419173"/>
                </a:cubicBezTo>
                <a:cubicBezTo>
                  <a:pt x="467139" y="536786"/>
                  <a:pt x="482048" y="646945"/>
                  <a:pt x="496957" y="757104"/>
                </a:cubicBezTo>
              </a:path>
            </a:pathLst>
          </a:custGeom>
          <a:noFill/>
          <a:ln w="57150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sz="1350"/>
          </a:p>
        </p:txBody>
      </p:sp>
      <p:sp>
        <p:nvSpPr>
          <p:cNvPr id="11" name="Freeform 10">
            <a:extLst>
              <a:ext uri="{FF2B5EF4-FFF2-40B4-BE49-F238E27FC236}">
                <a16:creationId xmlns:a16="http://schemas.microsoft.com/office/drawing/2014/main" id="{1D47E567-F39E-4843-8CFF-D4584AAAC396}"/>
              </a:ext>
            </a:extLst>
          </p:cNvPr>
          <p:cNvSpPr/>
          <p:nvPr/>
        </p:nvSpPr>
        <p:spPr>
          <a:xfrm>
            <a:off x="4256432" y="2594113"/>
            <a:ext cx="1222514" cy="879614"/>
          </a:xfrm>
          <a:custGeom>
            <a:avLst/>
            <a:gdLst>
              <a:gd name="connsiteX0" fmla="*/ 0 w 1630018"/>
              <a:gd name="connsiteY0" fmla="*/ 1172818 h 1172818"/>
              <a:gd name="connsiteX1" fmla="*/ 278296 w 1630018"/>
              <a:gd name="connsiteY1" fmla="*/ 1053548 h 1172818"/>
              <a:gd name="connsiteX2" fmla="*/ 655983 w 1630018"/>
              <a:gd name="connsiteY2" fmla="*/ 785192 h 1172818"/>
              <a:gd name="connsiteX3" fmla="*/ 1630018 w 1630018"/>
              <a:gd name="connsiteY3" fmla="*/ 0 h 11728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630018" h="1172818">
                <a:moveTo>
                  <a:pt x="0" y="1172818"/>
                </a:moveTo>
                <a:cubicBezTo>
                  <a:pt x="84483" y="1145485"/>
                  <a:pt x="168966" y="1118152"/>
                  <a:pt x="278296" y="1053548"/>
                </a:cubicBezTo>
                <a:cubicBezTo>
                  <a:pt x="387627" y="988944"/>
                  <a:pt x="430696" y="960783"/>
                  <a:pt x="655983" y="785192"/>
                </a:cubicBezTo>
                <a:cubicBezTo>
                  <a:pt x="881270" y="609601"/>
                  <a:pt x="1255644" y="304800"/>
                  <a:pt x="1630018" y="0"/>
                </a:cubicBezTo>
              </a:path>
            </a:pathLst>
          </a:custGeom>
          <a:noFill/>
          <a:ln w="57150">
            <a:solidFill>
              <a:srgbClr val="00B05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sz="135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A9D287D2-6579-F14E-9FE5-0D6C2A0114A8}"/>
              </a:ext>
            </a:extLst>
          </p:cNvPr>
          <p:cNvSpPr txBox="1"/>
          <p:nvPr/>
        </p:nvSpPr>
        <p:spPr>
          <a:xfrm>
            <a:off x="5083091" y="3000970"/>
            <a:ext cx="1186543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sz="1350" dirty="0">
                <a:solidFill>
                  <a:srgbClr val="00B050"/>
                </a:solidFill>
                <a:latin typeface="AhnbergHand" pitchFamily="2" charset="0"/>
              </a:rPr>
              <a:t>Mainstream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E91D2E50-4B6F-6F47-8FAC-B9BFA8B32FB9}"/>
              </a:ext>
            </a:extLst>
          </p:cNvPr>
          <p:cNvSpPr txBox="1"/>
          <p:nvPr/>
        </p:nvSpPr>
        <p:spPr>
          <a:xfrm>
            <a:off x="5091644" y="4113016"/>
            <a:ext cx="1133061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1350" dirty="0">
                <a:solidFill>
                  <a:srgbClr val="FF0000"/>
                </a:solidFill>
                <a:latin typeface="AhnbergHand" pitchFamily="2" charset="0"/>
              </a:rPr>
              <a:t>Failure</a:t>
            </a:r>
          </a:p>
        </p:txBody>
      </p:sp>
    </p:spTree>
    <p:extLst>
      <p:ext uri="{BB962C8B-B14F-4D97-AF65-F5344CB8AC3E}">
        <p14:creationId xmlns:p14="http://schemas.microsoft.com/office/powerpoint/2010/main" val="1560679272"/>
      </p:ext>
    </p:extLst>
  </p:cSld>
  <p:clrMapOvr>
    <a:masterClrMapping/>
  </p:clrMapOvr>
  <p:transition spd="med"/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31DFDE-BBFE-1A42-8D3D-40B0FF3B9B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The Big Question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113389D-8FB5-E244-9EBD-95ADDFB0439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AU" dirty="0"/>
              <a:t>If there is an inflexion point in IPv6 adoption, then has it already occurred in 2018 (or earlier)?</a:t>
            </a:r>
          </a:p>
          <a:p>
            <a:endParaRPr lang="en-AU" dirty="0"/>
          </a:p>
          <a:p>
            <a:r>
              <a:rPr lang="en-AU" dirty="0"/>
              <a:t>Or are we (still) yet to reach this inflexion point?</a:t>
            </a:r>
          </a:p>
          <a:p>
            <a:endParaRPr lang="en-AU" dirty="0"/>
          </a:p>
          <a:p>
            <a:r>
              <a:rPr lang="en-AU" dirty="0"/>
              <a:t>Its unlikely that this is a tension between IPv4 and IPv6 any longer – that’s pretty much a done deal</a:t>
            </a:r>
          </a:p>
          <a:p>
            <a:pPr lvl="1"/>
            <a:r>
              <a:rPr lang="en-AU" dirty="0"/>
              <a:t>I suspect that the emerging tension in alternative networking futures lies between destination-based packet forwarding network architectures and name-based architectures that use ephemeral associations with network-level addressing</a:t>
            </a:r>
          </a:p>
        </p:txBody>
      </p:sp>
    </p:spTree>
    <p:extLst>
      <p:ext uri="{BB962C8B-B14F-4D97-AF65-F5344CB8AC3E}">
        <p14:creationId xmlns:p14="http://schemas.microsoft.com/office/powerpoint/2010/main" val="4092473546"/>
      </p:ext>
    </p:extLst>
  </p:cSld>
  <p:clrMapOvr>
    <a:masterClrMapping/>
  </p:clrMapOvr>
  <p:transition spd="med"/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908DD8FF-5818-8241-B5F5-BACC6716B971}"/>
              </a:ext>
            </a:extLst>
          </p:cNvPr>
          <p:cNvSpPr txBox="1"/>
          <p:nvPr/>
        </p:nvSpPr>
        <p:spPr>
          <a:xfrm>
            <a:off x="3101009" y="2333211"/>
            <a:ext cx="14221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sz="2400" dirty="0">
                <a:latin typeface="AhnbergHand" pitchFamily="2" charset="0"/>
              </a:rPr>
              <a:t>Thanks!</a:t>
            </a:r>
          </a:p>
        </p:txBody>
      </p:sp>
    </p:spTree>
    <p:extLst>
      <p:ext uri="{BB962C8B-B14F-4D97-AF65-F5344CB8AC3E}">
        <p14:creationId xmlns:p14="http://schemas.microsoft.com/office/powerpoint/2010/main" val="2358633036"/>
      </p:ext>
    </p:extLst>
  </p:cSld>
  <p:clrMapOvr>
    <a:masterClrMapping/>
  </p:clrMapOvr>
  <p:transition spd="med"/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84C17C-2CF3-6D4C-A64C-A59E629EBE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IPv6 - January 2020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7DE3C03A-E060-5146-9BF0-342193AFE48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314313" y="1257405"/>
            <a:ext cx="6628979" cy="3334474"/>
          </a:xfr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33E187E0-7F9C-4247-A2F9-D20F07FDE3D6}"/>
              </a:ext>
            </a:extLst>
          </p:cNvPr>
          <p:cNvSpPr/>
          <p:nvPr/>
        </p:nvSpPr>
        <p:spPr>
          <a:xfrm>
            <a:off x="876822" y="4265112"/>
            <a:ext cx="2392471" cy="131524"/>
          </a:xfrm>
          <a:prstGeom prst="rect">
            <a:avLst/>
          </a:prstGeom>
          <a:gradFill flip="none" rotWithShape="1">
            <a:gsLst>
              <a:gs pos="0">
                <a:srgbClr val="00B050"/>
              </a:gs>
              <a:gs pos="49000">
                <a:srgbClr val="FFFF00"/>
              </a:gs>
              <a:gs pos="100000">
                <a:srgbClr val="FF0000"/>
              </a:gs>
            </a:gsLst>
            <a:lin ang="10800000" scaled="1"/>
            <a:tileRect/>
          </a:gradFill>
          <a:ln w="25400" cap="flat">
            <a:noFill/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AU" sz="18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E0EB3CC-1061-4746-B402-500BB8CF6ACA}"/>
              </a:ext>
            </a:extLst>
          </p:cNvPr>
          <p:cNvSpPr txBox="1"/>
          <p:nvPr/>
        </p:nvSpPr>
        <p:spPr>
          <a:xfrm>
            <a:off x="665547" y="4396636"/>
            <a:ext cx="422550" cy="184664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9" tIns="45719" rIns="45719" bIns="45719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AU" sz="6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hnbergHand" pitchFamily="2" charset="0"/>
                <a:sym typeface="Arial"/>
              </a:rPr>
              <a:t>Nothing!</a:t>
            </a:r>
            <a:endParaRPr kumimoji="0" lang="en-AU" sz="18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AhnbergHand" pitchFamily="2" charset="0"/>
              <a:sym typeface="Arial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E475DC0-69D7-2844-BA16-FB9CA86A0791}"/>
              </a:ext>
            </a:extLst>
          </p:cNvPr>
          <p:cNvSpPr txBox="1"/>
          <p:nvPr/>
        </p:nvSpPr>
        <p:spPr>
          <a:xfrm>
            <a:off x="2920935" y="4414298"/>
            <a:ext cx="456213" cy="184664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9" tIns="45719" rIns="45719" bIns="45719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AU" sz="6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hnbergHand" pitchFamily="2" charset="0"/>
                <a:sym typeface="Arial"/>
              </a:rPr>
              <a:t>All Done!!</a:t>
            </a:r>
            <a:endParaRPr kumimoji="0" lang="en-AU" sz="18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AhnbergHand" pitchFamily="2" charset="0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028920700"/>
      </p:ext>
    </p:extLst>
  </p:cSld>
  <p:clrMapOvr>
    <a:masterClrMapping/>
  </p:clrMapOvr>
  <p:transition spd="med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353755-8262-554D-90EF-28C3FC3D0F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IPv6– January 2021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1974D345-C7CF-2647-92C4-587C65F6AF4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306317" y="1268016"/>
            <a:ext cx="6738512" cy="3343317"/>
          </a:xfr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4CC8A701-ECF7-8042-B339-58C5FBEAF2FA}"/>
              </a:ext>
            </a:extLst>
          </p:cNvPr>
          <p:cNvSpPr/>
          <p:nvPr/>
        </p:nvSpPr>
        <p:spPr>
          <a:xfrm>
            <a:off x="876822" y="4265112"/>
            <a:ext cx="2392471" cy="131524"/>
          </a:xfrm>
          <a:prstGeom prst="rect">
            <a:avLst/>
          </a:prstGeom>
          <a:gradFill flip="none" rotWithShape="1">
            <a:gsLst>
              <a:gs pos="0">
                <a:srgbClr val="00B050"/>
              </a:gs>
              <a:gs pos="49000">
                <a:srgbClr val="FFFF00"/>
              </a:gs>
              <a:gs pos="100000">
                <a:srgbClr val="FF0000"/>
              </a:gs>
            </a:gsLst>
            <a:lin ang="10800000" scaled="1"/>
            <a:tileRect/>
          </a:gradFill>
          <a:ln w="25400" cap="flat">
            <a:noFill/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AU" sz="18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4C15075-5403-134E-95AE-1EE936D9005F}"/>
              </a:ext>
            </a:extLst>
          </p:cNvPr>
          <p:cNvSpPr txBox="1"/>
          <p:nvPr/>
        </p:nvSpPr>
        <p:spPr>
          <a:xfrm>
            <a:off x="665547" y="4396636"/>
            <a:ext cx="422550" cy="184664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9" tIns="45719" rIns="45719" bIns="45719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AU" sz="6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hnbergHand" pitchFamily="2" charset="0"/>
                <a:sym typeface="Arial"/>
              </a:rPr>
              <a:t>Nothing!</a:t>
            </a:r>
            <a:endParaRPr kumimoji="0" lang="en-AU" sz="18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AhnbergHand" pitchFamily="2" charset="0"/>
              <a:sym typeface="Arial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0F55E47-2886-5C41-9FBB-0F54B41E6B0B}"/>
              </a:ext>
            </a:extLst>
          </p:cNvPr>
          <p:cNvSpPr txBox="1"/>
          <p:nvPr/>
        </p:nvSpPr>
        <p:spPr>
          <a:xfrm>
            <a:off x="2920935" y="4414298"/>
            <a:ext cx="456213" cy="184664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9" tIns="45719" rIns="45719" bIns="45719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AU" sz="6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hnbergHand" pitchFamily="2" charset="0"/>
                <a:sym typeface="Arial"/>
              </a:rPr>
              <a:t>All Done!!</a:t>
            </a:r>
            <a:endParaRPr kumimoji="0" lang="en-AU" sz="18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AhnbergHand" pitchFamily="2" charset="0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582867216"/>
      </p:ext>
    </p:extLst>
  </p:cSld>
  <p:clrMapOvr>
    <a:masterClrMapping/>
  </p:clrMapOvr>
  <p:transition spd="med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D77691-C124-EC41-ABFB-09CF1D9DD8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Let’s Focus on Asia…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1A4D2924-5601-FB43-B78F-B75BDEEF49B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426844" y="1369219"/>
            <a:ext cx="4290313" cy="3263504"/>
          </a:xfrm>
        </p:spPr>
      </p:pic>
    </p:spTree>
    <p:extLst>
      <p:ext uri="{BB962C8B-B14F-4D97-AF65-F5344CB8AC3E}">
        <p14:creationId xmlns:p14="http://schemas.microsoft.com/office/powerpoint/2010/main" val="3264518079"/>
      </p:ext>
    </p:extLst>
  </p:cSld>
  <p:clrMapOvr>
    <a:masterClrMapping/>
  </p:clrMapOvr>
  <p:transition spd="med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4DDCD7-648E-1345-9884-EA99A82C8F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South East Asia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0374AD69-7362-7A4E-8364-FE4F2F874BF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671535" y="1369219"/>
            <a:ext cx="3800930" cy="3263504"/>
          </a:xfrm>
        </p:spPr>
      </p:pic>
    </p:spTree>
    <p:extLst>
      <p:ext uri="{BB962C8B-B14F-4D97-AF65-F5344CB8AC3E}">
        <p14:creationId xmlns:p14="http://schemas.microsoft.com/office/powerpoint/2010/main" val="1955684989"/>
      </p:ext>
    </p:extLst>
  </p:cSld>
  <p:clrMapOvr>
    <a:masterClrMapping/>
  </p:clrMapOvr>
  <p:transition spd="med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E7321F-2E77-F44D-8DD3-14CED8ABBF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Vietnam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C37155F4-F591-1642-8E29-223D2546092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401918" y="1369219"/>
            <a:ext cx="6340165" cy="3263504"/>
          </a:xfrm>
        </p:spPr>
      </p:pic>
      <p:pic>
        <p:nvPicPr>
          <p:cNvPr id="6" name="Content Placeholder 4">
            <a:extLst>
              <a:ext uri="{FF2B5EF4-FFF2-40B4-BE49-F238E27FC236}">
                <a16:creationId xmlns:a16="http://schemas.microsoft.com/office/drawing/2014/main" id="{4FFFEF13-FB94-4441-8AA4-0590D75A1D3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51916" y="162029"/>
            <a:ext cx="1634490" cy="1403384"/>
          </a:xfrm>
          <a:prstGeom prst="rect">
            <a:avLst/>
          </a:prstGeom>
        </p:spPr>
      </p:pic>
      <p:sp>
        <p:nvSpPr>
          <p:cNvPr id="7" name="Freeform 6">
            <a:extLst>
              <a:ext uri="{FF2B5EF4-FFF2-40B4-BE49-F238E27FC236}">
                <a16:creationId xmlns:a16="http://schemas.microsoft.com/office/drawing/2014/main" id="{96CA425A-3A4C-8A47-9B8D-A9937EB317DA}"/>
              </a:ext>
            </a:extLst>
          </p:cNvPr>
          <p:cNvSpPr/>
          <p:nvPr/>
        </p:nvSpPr>
        <p:spPr>
          <a:xfrm>
            <a:off x="6088528" y="760344"/>
            <a:ext cx="1559633" cy="844607"/>
          </a:xfrm>
          <a:custGeom>
            <a:avLst/>
            <a:gdLst>
              <a:gd name="connsiteX0" fmla="*/ 2079510 w 2079510"/>
              <a:gd name="connsiteY0" fmla="*/ 0 h 1126143"/>
              <a:gd name="connsiteX1" fmla="*/ 1652127 w 2079510"/>
              <a:gd name="connsiteY1" fmla="*/ 99392 h 1126143"/>
              <a:gd name="connsiteX2" fmla="*/ 727788 w 2079510"/>
              <a:gd name="connsiteY2" fmla="*/ 357809 h 1126143"/>
              <a:gd name="connsiteX3" fmla="*/ 141379 w 2079510"/>
              <a:gd name="connsiteY3" fmla="*/ 1113183 h 1126143"/>
              <a:gd name="connsiteX4" fmla="*/ 2232 w 2079510"/>
              <a:gd name="connsiteY4" fmla="*/ 854766 h 1126143"/>
              <a:gd name="connsiteX5" fmla="*/ 101623 w 2079510"/>
              <a:gd name="connsiteY5" fmla="*/ 1113183 h 1126143"/>
              <a:gd name="connsiteX6" fmla="*/ 628397 w 2079510"/>
              <a:gd name="connsiteY6" fmla="*/ 944218 h 11261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079510" h="1126143">
                <a:moveTo>
                  <a:pt x="2079510" y="0"/>
                </a:moveTo>
                <a:cubicBezTo>
                  <a:pt x="1978462" y="19878"/>
                  <a:pt x="1877414" y="39757"/>
                  <a:pt x="1652127" y="99392"/>
                </a:cubicBezTo>
                <a:cubicBezTo>
                  <a:pt x="1426840" y="159027"/>
                  <a:pt x="979579" y="188844"/>
                  <a:pt x="727788" y="357809"/>
                </a:cubicBezTo>
                <a:cubicBezTo>
                  <a:pt x="475997" y="526774"/>
                  <a:pt x="262305" y="1030357"/>
                  <a:pt x="141379" y="1113183"/>
                </a:cubicBezTo>
                <a:cubicBezTo>
                  <a:pt x="20453" y="1196009"/>
                  <a:pt x="8858" y="854766"/>
                  <a:pt x="2232" y="854766"/>
                </a:cubicBezTo>
                <a:cubicBezTo>
                  <a:pt x="-4394" y="854766"/>
                  <a:pt x="-2738" y="1098274"/>
                  <a:pt x="101623" y="1113183"/>
                </a:cubicBezTo>
                <a:cubicBezTo>
                  <a:pt x="205984" y="1128092"/>
                  <a:pt x="417190" y="1036155"/>
                  <a:pt x="628397" y="944218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sz="135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05D7E96-9C7B-5B42-86EC-FEFC89F2DBBD}"/>
              </a:ext>
            </a:extLst>
          </p:cNvPr>
          <p:cNvSpPr txBox="1"/>
          <p:nvPr/>
        </p:nvSpPr>
        <p:spPr>
          <a:xfrm>
            <a:off x="5958011" y="4190835"/>
            <a:ext cx="635110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sz="1350" dirty="0">
                <a:solidFill>
                  <a:srgbClr val="0070C0"/>
                </a:solidFill>
                <a:latin typeface="AhnbergHand" pitchFamily="2" charset="0"/>
              </a:rPr>
              <a:t>2019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1D5B1A7-7FF5-F944-8F7F-59337DBE8367}"/>
              </a:ext>
            </a:extLst>
          </p:cNvPr>
          <p:cNvSpPr txBox="1"/>
          <p:nvPr/>
        </p:nvSpPr>
        <p:spPr>
          <a:xfrm>
            <a:off x="6842549" y="3855389"/>
            <a:ext cx="697627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sz="1350" dirty="0">
                <a:solidFill>
                  <a:srgbClr val="FF0000"/>
                </a:solidFill>
                <a:latin typeface="AhnbergHand" pitchFamily="2" charset="0"/>
              </a:rPr>
              <a:t>2020</a:t>
            </a:r>
          </a:p>
        </p:txBody>
      </p:sp>
      <p:sp>
        <p:nvSpPr>
          <p:cNvPr id="10" name="Freeform 9">
            <a:extLst>
              <a:ext uri="{FF2B5EF4-FFF2-40B4-BE49-F238E27FC236}">
                <a16:creationId xmlns:a16="http://schemas.microsoft.com/office/drawing/2014/main" id="{9076DD35-7B3D-214C-8C85-7536D05F7B1E}"/>
              </a:ext>
            </a:extLst>
          </p:cNvPr>
          <p:cNvSpPr/>
          <p:nvPr/>
        </p:nvSpPr>
        <p:spPr>
          <a:xfrm>
            <a:off x="5825743" y="3935387"/>
            <a:ext cx="852676" cy="201323"/>
          </a:xfrm>
          <a:custGeom>
            <a:avLst/>
            <a:gdLst>
              <a:gd name="connsiteX0" fmla="*/ 129327 w 1136901"/>
              <a:gd name="connsiteY0" fmla="*/ 0 h 268430"/>
              <a:gd name="connsiteX1" fmla="*/ 119 w 1136901"/>
              <a:gd name="connsiteY1" fmla="*/ 119269 h 268430"/>
              <a:gd name="connsiteX2" fmla="*/ 149206 w 1136901"/>
              <a:gd name="connsiteY2" fmla="*/ 268356 h 268430"/>
              <a:gd name="connsiteX3" fmla="*/ 149206 w 1136901"/>
              <a:gd name="connsiteY3" fmla="*/ 99391 h 268430"/>
              <a:gd name="connsiteX4" fmla="*/ 1093423 w 1136901"/>
              <a:gd name="connsiteY4" fmla="*/ 109330 h 268430"/>
              <a:gd name="connsiteX5" fmla="*/ 994032 w 1136901"/>
              <a:gd name="connsiteY5" fmla="*/ 29817 h 268430"/>
              <a:gd name="connsiteX6" fmla="*/ 1133180 w 1136901"/>
              <a:gd name="connsiteY6" fmla="*/ 119269 h 268430"/>
              <a:gd name="connsiteX7" fmla="*/ 1053667 w 1136901"/>
              <a:gd name="connsiteY7" fmla="*/ 218661 h 2684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136901" h="268430">
                <a:moveTo>
                  <a:pt x="129327" y="0"/>
                </a:moveTo>
                <a:cubicBezTo>
                  <a:pt x="63066" y="37271"/>
                  <a:pt x="-3194" y="74543"/>
                  <a:pt x="119" y="119269"/>
                </a:cubicBezTo>
                <a:cubicBezTo>
                  <a:pt x="3432" y="163995"/>
                  <a:pt x="124358" y="271669"/>
                  <a:pt x="149206" y="268356"/>
                </a:cubicBezTo>
                <a:cubicBezTo>
                  <a:pt x="174054" y="265043"/>
                  <a:pt x="-8163" y="125895"/>
                  <a:pt x="149206" y="99391"/>
                </a:cubicBezTo>
                <a:cubicBezTo>
                  <a:pt x="306575" y="72887"/>
                  <a:pt x="952619" y="120926"/>
                  <a:pt x="1093423" y="109330"/>
                </a:cubicBezTo>
                <a:cubicBezTo>
                  <a:pt x="1234227" y="97734"/>
                  <a:pt x="987406" y="28161"/>
                  <a:pt x="994032" y="29817"/>
                </a:cubicBezTo>
                <a:cubicBezTo>
                  <a:pt x="1000658" y="31474"/>
                  <a:pt x="1123241" y="87795"/>
                  <a:pt x="1133180" y="119269"/>
                </a:cubicBezTo>
                <a:cubicBezTo>
                  <a:pt x="1143119" y="150743"/>
                  <a:pt x="1098393" y="184702"/>
                  <a:pt x="1053667" y="218661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sz="1350"/>
          </a:p>
        </p:txBody>
      </p:sp>
      <p:sp>
        <p:nvSpPr>
          <p:cNvPr id="11" name="Freeform 10">
            <a:extLst>
              <a:ext uri="{FF2B5EF4-FFF2-40B4-BE49-F238E27FC236}">
                <a16:creationId xmlns:a16="http://schemas.microsoft.com/office/drawing/2014/main" id="{B936267B-B0C0-1842-8D59-7EEFDDD65FC1}"/>
              </a:ext>
            </a:extLst>
          </p:cNvPr>
          <p:cNvSpPr/>
          <p:nvPr/>
        </p:nvSpPr>
        <p:spPr>
          <a:xfrm>
            <a:off x="6678419" y="3608583"/>
            <a:ext cx="852676" cy="201323"/>
          </a:xfrm>
          <a:custGeom>
            <a:avLst/>
            <a:gdLst>
              <a:gd name="connsiteX0" fmla="*/ 129327 w 1136901"/>
              <a:gd name="connsiteY0" fmla="*/ 0 h 268430"/>
              <a:gd name="connsiteX1" fmla="*/ 119 w 1136901"/>
              <a:gd name="connsiteY1" fmla="*/ 119269 h 268430"/>
              <a:gd name="connsiteX2" fmla="*/ 149206 w 1136901"/>
              <a:gd name="connsiteY2" fmla="*/ 268356 h 268430"/>
              <a:gd name="connsiteX3" fmla="*/ 149206 w 1136901"/>
              <a:gd name="connsiteY3" fmla="*/ 99391 h 268430"/>
              <a:gd name="connsiteX4" fmla="*/ 1093423 w 1136901"/>
              <a:gd name="connsiteY4" fmla="*/ 109330 h 268430"/>
              <a:gd name="connsiteX5" fmla="*/ 994032 w 1136901"/>
              <a:gd name="connsiteY5" fmla="*/ 29817 h 268430"/>
              <a:gd name="connsiteX6" fmla="*/ 1133180 w 1136901"/>
              <a:gd name="connsiteY6" fmla="*/ 119269 h 268430"/>
              <a:gd name="connsiteX7" fmla="*/ 1053667 w 1136901"/>
              <a:gd name="connsiteY7" fmla="*/ 218661 h 2684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136901" h="268430">
                <a:moveTo>
                  <a:pt x="129327" y="0"/>
                </a:moveTo>
                <a:cubicBezTo>
                  <a:pt x="63066" y="37271"/>
                  <a:pt x="-3194" y="74543"/>
                  <a:pt x="119" y="119269"/>
                </a:cubicBezTo>
                <a:cubicBezTo>
                  <a:pt x="3432" y="163995"/>
                  <a:pt x="124358" y="271669"/>
                  <a:pt x="149206" y="268356"/>
                </a:cubicBezTo>
                <a:cubicBezTo>
                  <a:pt x="174054" y="265043"/>
                  <a:pt x="-8163" y="125895"/>
                  <a:pt x="149206" y="99391"/>
                </a:cubicBezTo>
                <a:cubicBezTo>
                  <a:pt x="306575" y="72887"/>
                  <a:pt x="952619" y="120926"/>
                  <a:pt x="1093423" y="109330"/>
                </a:cubicBezTo>
                <a:cubicBezTo>
                  <a:pt x="1234227" y="97734"/>
                  <a:pt x="987406" y="28161"/>
                  <a:pt x="994032" y="29817"/>
                </a:cubicBezTo>
                <a:cubicBezTo>
                  <a:pt x="1000658" y="31474"/>
                  <a:pt x="1123241" y="87795"/>
                  <a:pt x="1133180" y="119269"/>
                </a:cubicBezTo>
                <a:cubicBezTo>
                  <a:pt x="1143119" y="150743"/>
                  <a:pt x="1098393" y="184702"/>
                  <a:pt x="1053667" y="218661"/>
                </a:cubicBezTo>
              </a:path>
            </a:pathLst>
          </a:cu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sz="1350"/>
          </a:p>
        </p:txBody>
      </p:sp>
    </p:spTree>
    <p:extLst>
      <p:ext uri="{BB962C8B-B14F-4D97-AF65-F5344CB8AC3E}">
        <p14:creationId xmlns:p14="http://schemas.microsoft.com/office/powerpoint/2010/main" val="542798360"/>
      </p:ext>
    </p:extLst>
  </p:cSld>
  <p:clrMapOvr>
    <a:masterClrMapping/>
  </p:clrMapOvr>
  <p:transition spd="med"/>
</p:sld>
</file>

<file path=ppt/theme/theme1.xml><?xml version="1.0" encoding="utf-8"?>
<a:theme xmlns:a="http://schemas.openxmlformats.org/drawingml/2006/main" name="APNIC33PowerPointTemplateFinal">
  <a:themeElements>
    <a:clrScheme name="APNIC33PowerPointTemplateFinal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004FBA"/>
      </a:accent1>
      <a:accent2>
        <a:srgbClr val="F27D0A"/>
      </a:accent2>
      <a:accent3>
        <a:srgbClr val="590F4A"/>
      </a:accent3>
      <a:accent4>
        <a:srgbClr val="166813"/>
      </a:accent4>
      <a:accent5>
        <a:srgbClr val="C40836"/>
      </a:accent5>
      <a:accent6>
        <a:srgbClr val="FFCF0A"/>
      </a:accent6>
      <a:hlink>
        <a:srgbClr val="0000FF"/>
      </a:hlink>
      <a:folHlink>
        <a:srgbClr val="FF00FF"/>
      </a:folHlink>
    </a:clrScheme>
    <a:fontScheme name="APNIC33PowerPointTemplateFinal">
      <a:majorFont>
        <a:latin typeface="Calibri"/>
        <a:ea typeface="Calibri"/>
        <a:cs typeface="Calibri"/>
      </a:majorFont>
      <a:minorFont>
        <a:latin typeface="Helvetica"/>
        <a:ea typeface="Helvetica"/>
        <a:cs typeface="Helvetica"/>
      </a:minorFont>
    </a:fontScheme>
    <a:fmtScheme name="APNIC33PowerPointTemplateFinal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0000" dir="5400000" rotWithShape="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>
          <a:outerShdw blurRad="38100" dist="23000" dir="5400000" rotWithShape="0">
            <a:srgbClr val="000000">
              <a:alpha val="35000"/>
            </a:srgbClr>
          </a:outerShdw>
        </a:effectLst>
        <a:sp3d/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Arial"/>
            <a:ea typeface="Arial"/>
            <a:cs typeface="Arial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blurRad="38100" dist="20000" dir="5400000" rotWithShape="0">
            <a:srgbClr val="000000">
              <a:alpha val="38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Arial"/>
            <a:ea typeface="Arial"/>
            <a:cs typeface="Arial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APNIC33PowerPointTemplateFinal">
  <a:themeElements>
    <a:clrScheme name="APNIC33PowerPointTemplateFinal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004FBA"/>
      </a:accent1>
      <a:accent2>
        <a:srgbClr val="F27D0A"/>
      </a:accent2>
      <a:accent3>
        <a:srgbClr val="590F4A"/>
      </a:accent3>
      <a:accent4>
        <a:srgbClr val="166813"/>
      </a:accent4>
      <a:accent5>
        <a:srgbClr val="C40836"/>
      </a:accent5>
      <a:accent6>
        <a:srgbClr val="FFCF0A"/>
      </a:accent6>
      <a:hlink>
        <a:srgbClr val="0000FF"/>
      </a:hlink>
      <a:folHlink>
        <a:srgbClr val="FF00FF"/>
      </a:folHlink>
    </a:clrScheme>
    <a:fontScheme name="APNIC33PowerPointTemplateFinal">
      <a:majorFont>
        <a:latin typeface="Calibri"/>
        <a:ea typeface="Calibri"/>
        <a:cs typeface="Calibri"/>
      </a:majorFont>
      <a:minorFont>
        <a:latin typeface="Helvetica"/>
        <a:ea typeface="Helvetica"/>
        <a:cs typeface="Helvetica"/>
      </a:minorFont>
    </a:fontScheme>
    <a:fmtScheme name="APNIC33PowerPointTemplateFinal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0000" dir="5400000" rotWithShape="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>
          <a:outerShdw blurRad="38100" dist="23000" dir="5400000" rotWithShape="0">
            <a:srgbClr val="000000">
              <a:alpha val="35000"/>
            </a:srgbClr>
          </a:outerShdw>
        </a:effectLst>
        <a:sp3d/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Arial"/>
            <a:ea typeface="Arial"/>
            <a:cs typeface="Arial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blurRad="38100" dist="20000" dir="5400000" rotWithShape="0">
            <a:srgbClr val="000000">
              <a:alpha val="38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Arial"/>
            <a:ea typeface="Arial"/>
            <a:cs typeface="Arial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1C931AACE063D241B46B3DC5C07BA8B7" ma:contentTypeVersion="12" ma:contentTypeDescription="Create a new document." ma:contentTypeScope="" ma:versionID="9143bfd88752d4671ba6f333cb826e2b">
  <xsd:schema xmlns:xsd="http://www.w3.org/2001/XMLSchema" xmlns:xs="http://www.w3.org/2001/XMLSchema" xmlns:p="http://schemas.microsoft.com/office/2006/metadata/properties" xmlns:ns2="3aca21ad-443f-4e74-b301-f32116a9d1a4" xmlns:ns3="52337f47-1ee8-4d8a-8e13-f0ec0e135c4a" targetNamespace="http://schemas.microsoft.com/office/2006/metadata/properties" ma:root="true" ma:fieldsID="ed27590ccb189d972498d38bb49f03a6" ns2:_="" ns3:_="">
    <xsd:import namespace="3aca21ad-443f-4e74-b301-f32116a9d1a4"/>
    <xsd:import namespace="52337f47-1ee8-4d8a-8e13-f0ec0e135c4a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AutoTags" minOccurs="0"/>
                <xsd:element ref="ns3:MediaServiceOCR" minOccurs="0"/>
                <xsd:element ref="ns3:MediaServiceEventHashCode" minOccurs="0"/>
                <xsd:element ref="ns3:MediaServiceGenerationTime" minOccurs="0"/>
                <xsd:element ref="ns3:MediaServiceLocation" minOccurs="0"/>
                <xsd:element ref="ns3:MediaServiceAutoKeyPoints" minOccurs="0"/>
                <xsd:element ref="ns3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aca21ad-443f-4e74-b301-f32116a9d1a4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2337f47-1ee8-4d8a-8e13-f0ec0e135c4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3" nillable="true" ma:displayName="MediaServiceAutoTags" ma:internalName="MediaServiceAutoTags" ma:readOnly="true">
      <xsd:simpleType>
        <xsd:restriction base="dms:Text"/>
      </xsd:simpleType>
    </xsd:element>
    <xsd:element name="MediaServiceOCR" ma:index="14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Location" ma:index="17" nillable="true" ma:displayName="MediaServiceLocation" ma:internalName="MediaServiceLocation" ma:readOnly="true">
      <xsd:simpleType>
        <xsd:restriction base="dms:Text"/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255788F5-BB04-4306-895D-992B0B4E5AE6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3aca21ad-443f-4e74-b301-f32116a9d1a4"/>
    <ds:schemaRef ds:uri="52337f47-1ee8-4d8a-8e13-f0ec0e135c4a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24A15A38-EF73-4FD6-9968-E60E09489044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8334F2DC-1E05-4D2A-AF51-62CB1A6B191C}">
  <ds:schemaRefs>
    <ds:schemaRef ds:uri="http://schemas.microsoft.com/office/2006/metadata/properties"/>
    <ds:schemaRef ds:uri="http://schemas.microsoft.com/office/infopath/2007/PartnerControl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28</TotalTime>
  <Words>724</Words>
  <Application>Microsoft Macintosh PowerPoint</Application>
  <PresentationFormat>On-screen Show (16:9)</PresentationFormat>
  <Paragraphs>167</Paragraphs>
  <Slides>46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46</vt:i4>
      </vt:variant>
    </vt:vector>
  </HeadingPairs>
  <TitlesOfParts>
    <vt:vector size="52" baseType="lpstr">
      <vt:lpstr>AhnbergHand</vt:lpstr>
      <vt:lpstr>Arial</vt:lpstr>
      <vt:lpstr>Calibri</vt:lpstr>
      <vt:lpstr>Helvetica</vt:lpstr>
      <vt:lpstr>Powderfinger Type</vt:lpstr>
      <vt:lpstr>APNIC33PowerPointTemplateFinal</vt:lpstr>
      <vt:lpstr>IPv6 Deployment A Status Report for 2020</vt:lpstr>
      <vt:lpstr>Some Questions</vt:lpstr>
      <vt:lpstr>The Big Picture(s)</vt:lpstr>
      <vt:lpstr>IPv6 - January 2019</vt:lpstr>
      <vt:lpstr>IPv6 - January 2020</vt:lpstr>
      <vt:lpstr>IPv6– January 2021</vt:lpstr>
      <vt:lpstr>Let’s Focus on Asia…</vt:lpstr>
      <vt:lpstr>South East Asia</vt:lpstr>
      <vt:lpstr>Vietnam</vt:lpstr>
      <vt:lpstr>Myanmar</vt:lpstr>
      <vt:lpstr>Thailand</vt:lpstr>
      <vt:lpstr>Malaysia</vt:lpstr>
      <vt:lpstr>Philippines</vt:lpstr>
      <vt:lpstr>Western Asia / Middle East</vt:lpstr>
      <vt:lpstr>Saudi Arabia</vt:lpstr>
      <vt:lpstr>United Arab Emirates</vt:lpstr>
      <vt:lpstr>Israel</vt:lpstr>
      <vt:lpstr>South Asia</vt:lpstr>
      <vt:lpstr>India</vt:lpstr>
      <vt:lpstr>Sri Lanka</vt:lpstr>
      <vt:lpstr>Nepal</vt:lpstr>
      <vt:lpstr>East Asia</vt:lpstr>
      <vt:lpstr>Taiwan</vt:lpstr>
      <vt:lpstr>Japan</vt:lpstr>
      <vt:lpstr>China</vt:lpstr>
      <vt:lpstr>South Korea</vt:lpstr>
      <vt:lpstr>Oceania</vt:lpstr>
      <vt:lpstr>Australia</vt:lpstr>
      <vt:lpstr>New Zealand</vt:lpstr>
      <vt:lpstr>Observations</vt:lpstr>
      <vt:lpstr>Greatest 24-Month Deployment Growth</vt:lpstr>
      <vt:lpstr>% IPv6 Growth over the past 24 months</vt:lpstr>
      <vt:lpstr>24-month User Growth</vt:lpstr>
      <vt:lpstr>User Growth – 2019 compared to 2020</vt:lpstr>
      <vt:lpstr>COVID-19 Impact?</vt:lpstr>
      <vt:lpstr>2020 Monthly view of Growth of IPv6 Users</vt:lpstr>
      <vt:lpstr>Back to that Bigger Picture…</vt:lpstr>
      <vt:lpstr>The Overall Objective</vt:lpstr>
      <vt:lpstr>The Overall Objective</vt:lpstr>
      <vt:lpstr>The Overall Objective</vt:lpstr>
      <vt:lpstr>Technology Adoption in Inflexion Points</vt:lpstr>
      <vt:lpstr>The Big Question</vt:lpstr>
      <vt:lpstr>The Big Question</vt:lpstr>
      <vt:lpstr>The Big Question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Instructions for using this template</dc:title>
  <cp:lastModifiedBy>Geoff Huston</cp:lastModifiedBy>
  <cp:revision>8</cp:revision>
  <dcterms:modified xsi:type="dcterms:W3CDTF">2021-03-01T01:02:39Z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0x0101001C931AACE063D241B46B3DC5C07BA8B7</vt:lpwstr>
  </property>
</Properties>
</file>