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80" r:id="rId4"/>
    <p:sldId id="264" r:id="rId5"/>
    <p:sldId id="265" r:id="rId6"/>
    <p:sldId id="266" r:id="rId7"/>
    <p:sldId id="267" r:id="rId8"/>
    <p:sldId id="2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48"/>
    <p:restoredTop sz="94647"/>
  </p:normalViewPr>
  <p:slideViewPr>
    <p:cSldViewPr snapToGrid="0" snapToObjects="1">
      <p:cViewPr varScale="1">
        <p:scale>
          <a:sx n="116" d="100"/>
          <a:sy n="116" d="100"/>
        </p:scale>
        <p:origin x="200" y="1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363C1-015B-1347-BEBD-3135EB34B609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98D67-254C-A740-BFF6-95100130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8270" y="1019493"/>
            <a:ext cx="9144000" cy="2387600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raft-</a:t>
            </a:r>
            <a:r>
              <a:rPr lang="en-US" dirty="0" err="1" smtClean="0"/>
              <a:t>huston</a:t>
            </a:r>
            <a:r>
              <a:rPr lang="en-US" dirty="0" smtClean="0"/>
              <a:t>-</a:t>
            </a:r>
            <a:r>
              <a:rPr lang="en-US" dirty="0" err="1" smtClean="0"/>
              <a:t>kskroll</a:t>
            </a:r>
            <a:r>
              <a:rPr lang="en-US" dirty="0" smtClean="0"/>
              <a:t>-sentinel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1240" y="4322128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Geoff Huston</a:t>
            </a:r>
          </a:p>
          <a:p>
            <a:pPr algn="r"/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Joao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Damas</a:t>
            </a:r>
            <a:endParaRPr lang="en-US" sz="2000" dirty="0" smtClean="0">
              <a:solidFill>
                <a:schemeClr val="bg1">
                  <a:lumMod val="75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  <a:p>
            <a:pPr algn="r"/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Warren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Kumari</a:t>
            </a:r>
            <a:endParaRPr lang="en-US" sz="2000" dirty="0" smtClean="0">
              <a:solidFill>
                <a:schemeClr val="bg1">
                  <a:lumMod val="75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KSK Roll 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88898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Getting resolvers to report on their local trusted key state</a:t>
            </a:r>
          </a:p>
          <a:p>
            <a:pPr lvl="1"/>
            <a:r>
              <a:rPr lang="en-US" sz="2800" dirty="0" smtClean="0"/>
              <a:t>Resolvers that support the RFC8145 signal mechanism periodically include the key tag of their locally trusted keys into a query directed towards the root servers</a:t>
            </a:r>
          </a:p>
          <a:p>
            <a:pPr marL="457200" lvl="1" indent="0">
              <a:buNone/>
            </a:pPr>
            <a:r>
              <a:rPr lang="en-US" sz="2800" dirty="0" smtClean="0"/>
              <a:t>But:</a:t>
            </a:r>
          </a:p>
          <a:p>
            <a:pPr lvl="2"/>
            <a:r>
              <a:rPr lang="en-US" sz="2400" dirty="0" smtClean="0"/>
              <a:t>An aggregated signal is only visible to root servers</a:t>
            </a:r>
          </a:p>
          <a:p>
            <a:pPr lvl="2"/>
            <a:r>
              <a:rPr lang="en-US" sz="2400" dirty="0" smtClean="0"/>
              <a:t>DNS forwarders and local caching confuse attribution efforts</a:t>
            </a:r>
          </a:p>
          <a:p>
            <a:pPr lvl="2"/>
            <a:r>
              <a:rPr lang="en-US" sz="2400" dirty="0"/>
              <a:t>T</a:t>
            </a:r>
            <a:r>
              <a:rPr lang="en-US" sz="2400" dirty="0" smtClean="0"/>
              <a:t>he number of users that exclusively rely on reporting resolvers is not apparent</a:t>
            </a:r>
          </a:p>
          <a:p>
            <a:pPr lvl="2"/>
            <a:r>
              <a:rPr lang="en-US" sz="2400" dirty="0"/>
              <a:t>I</a:t>
            </a:r>
            <a:r>
              <a:rPr lang="en-US" sz="2400" dirty="0" smtClean="0"/>
              <a:t>t is unknown whether the user has alternate resolvers that they can use </a:t>
            </a:r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351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User-Side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6429"/>
            <a:ext cx="10515600" cy="45905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Can we devise a DNS query that could reveal the state of the trusted keys of the </a:t>
            </a:r>
            <a:r>
              <a:rPr lang="en-US" dirty="0"/>
              <a:t>resolvers that the user actually invokes back to the user?</a:t>
            </a:r>
            <a:endParaRPr lang="en-US" dirty="0" smtClean="0"/>
          </a:p>
          <a:p>
            <a:pPr lvl="1"/>
            <a:r>
              <a:rPr lang="en-US" dirty="0"/>
              <a:t>Not within the current parameters of DNSSEC and/or resolver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But what if we could change resolver </a:t>
            </a:r>
            <a:r>
              <a:rPr lang="en-US" dirty="0" err="1" smtClean="0"/>
              <a:t>behaviour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Just as RFC8145 required a change in resolver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r>
              <a:rPr lang="en-US" dirty="0" smtClean="0"/>
              <a:t>We propose a change to the resolver’s reporting of validation outcome depending on the resolver’s local trusted key state:</a:t>
            </a:r>
          </a:p>
          <a:p>
            <a:pPr lvl="2"/>
            <a:r>
              <a:rPr lang="en-US" sz="2400" dirty="0" smtClean="0"/>
              <a:t>If a query contains the label </a:t>
            </a:r>
            <a:r>
              <a:rPr lang="en-US" sz="2400" b="1" dirty="0" smtClean="0"/>
              <a:t>“_is-ta-&lt;key-tag&gt;</a:t>
            </a:r>
            <a:r>
              <a:rPr lang="en-US" sz="2400" dirty="0" smtClean="0"/>
              <a:t>” then a validating resolver will report validation failure if the key is NOT in the local trusted key store</a:t>
            </a:r>
            <a:endParaRPr lang="en-US" dirty="0" smtClean="0"/>
          </a:p>
          <a:p>
            <a:pPr lvl="2"/>
            <a:r>
              <a:rPr lang="en-US" sz="2400" dirty="0" smtClean="0"/>
              <a:t>If a query contains the label </a:t>
            </a:r>
            <a:r>
              <a:rPr lang="en-US" sz="2400" b="1" dirty="0" smtClean="0"/>
              <a:t>“_not-ta-&lt;key-tag&gt;”</a:t>
            </a:r>
            <a:r>
              <a:rPr lang="en-US" sz="2400" dirty="0" smtClean="0"/>
              <a:t> then a validating resolver will report validation failure if the key IS in the local trusted key store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1872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User-Side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DNS queries: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_is-ta-4066.&lt;</a:t>
            </a:r>
            <a:r>
              <a:rPr lang="en-US" dirty="0" err="1" smtClean="0"/>
              <a:t>some.signed.domain</a:t>
            </a:r>
            <a:r>
              <a:rPr lang="en-US" dirty="0" smtClean="0"/>
              <a:t>&gt;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_not-ta-4066.&lt;</a:t>
            </a:r>
            <a:r>
              <a:rPr lang="en-US" dirty="0" err="1" smtClean="0"/>
              <a:t>some.signed.domain</a:t>
            </a:r>
            <a:r>
              <a:rPr lang="en-US" dirty="0" smtClean="0"/>
              <a:t>&gt;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&lt;badly-signed&gt;.&lt;</a:t>
            </a:r>
            <a:r>
              <a:rPr lang="en-US" dirty="0" err="1" smtClean="0"/>
              <a:t>some.signed.domain</a:t>
            </a:r>
            <a:r>
              <a:rPr lang="en-US" dirty="0" smtClean="0"/>
              <a:t>&gt;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Single Resolver Analysis: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42187" y="4812030"/>
            <a:ext cx="27098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Resolver </a:t>
            </a:r>
            <a:r>
              <a:rPr lang="en-US" b="1" dirty="0" err="1" smtClean="0"/>
              <a:t>Behaviour</a:t>
            </a:r>
            <a:r>
              <a:rPr lang="en-US" b="1" dirty="0" smtClean="0"/>
              <a:t> Type</a:t>
            </a:r>
          </a:p>
          <a:p>
            <a:pPr algn="r"/>
            <a:r>
              <a:rPr lang="en-US" b="1" dirty="0" smtClean="0"/>
              <a:t>Loaded New KSK</a:t>
            </a:r>
          </a:p>
          <a:p>
            <a:pPr algn="r"/>
            <a:r>
              <a:rPr lang="en-US" b="1" dirty="0" smtClean="0"/>
              <a:t>NOT loaded New KSK</a:t>
            </a:r>
          </a:p>
          <a:p>
            <a:pPr algn="r"/>
            <a:r>
              <a:rPr lang="en-US" b="1" dirty="0" smtClean="0"/>
              <a:t>Mechanism not supported</a:t>
            </a:r>
          </a:p>
          <a:p>
            <a:pPr algn="r"/>
            <a:r>
              <a:rPr lang="en-US" b="1" dirty="0" smtClean="0"/>
              <a:t>Not validating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4434838" y="4805363"/>
            <a:ext cx="5063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b="1" dirty="0" smtClean="0"/>
              <a:t>Query 1                  Query 2             Query 3</a:t>
            </a:r>
          </a:p>
          <a:p>
            <a:r>
              <a:rPr lang="en-US" dirty="0"/>
              <a:t> </a:t>
            </a:r>
            <a:r>
              <a:rPr lang="en-US" dirty="0" smtClean="0"/>
              <a:t>        A                          SERVFAIL          SERVFAIL</a:t>
            </a:r>
          </a:p>
          <a:p>
            <a:r>
              <a:rPr lang="en-US" dirty="0" smtClean="0"/>
              <a:t>    SERVFAIL                     A                    SERVFAIL</a:t>
            </a:r>
          </a:p>
          <a:p>
            <a:r>
              <a:rPr lang="en-US" dirty="0"/>
              <a:t> </a:t>
            </a:r>
            <a:r>
              <a:rPr lang="en-US" dirty="0" smtClean="0"/>
              <a:t>        A                              A                    SERVFAIL</a:t>
            </a:r>
          </a:p>
          <a:p>
            <a:r>
              <a:rPr lang="en-US" dirty="0"/>
              <a:t> </a:t>
            </a:r>
            <a:r>
              <a:rPr lang="en-US" dirty="0" smtClean="0"/>
              <a:t>        A                              A                       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User-Side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Multiple Resolver Analysis</a:t>
            </a:r>
          </a:p>
          <a:p>
            <a:pPr marL="457200" lvl="1" indent="0">
              <a:buNone/>
            </a:pPr>
            <a:r>
              <a:rPr lang="en-US" dirty="0" smtClean="0"/>
              <a:t>A SERVFAIL response will cause the user to repeat their query to other locally configured resolvers. In a multi-resolver scenario, and where forwarders are used, we can still determine if the user will be impacted by the KSK roll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4480" y="3680460"/>
            <a:ext cx="1338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User Impact</a:t>
            </a:r>
          </a:p>
          <a:p>
            <a:pPr algn="r"/>
            <a:r>
              <a:rPr lang="en-US" dirty="0" smtClean="0"/>
              <a:t>OK</a:t>
            </a:r>
          </a:p>
          <a:p>
            <a:pPr algn="r"/>
            <a:r>
              <a:rPr lang="en-US" dirty="0" smtClean="0"/>
              <a:t>NOT OK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623308" y="3673793"/>
            <a:ext cx="5063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Query 1                  Query 2             Query 3</a:t>
            </a:r>
          </a:p>
          <a:p>
            <a:r>
              <a:rPr lang="en-US" dirty="0"/>
              <a:t> </a:t>
            </a:r>
            <a:r>
              <a:rPr lang="en-US" dirty="0" smtClean="0"/>
              <a:t>        A                         SERVFAIL           SERVFAIL</a:t>
            </a:r>
          </a:p>
          <a:p>
            <a:r>
              <a:rPr lang="en-US" dirty="0" smtClean="0"/>
              <a:t>    SERVFAIL                     A                    SERVFAIL</a:t>
            </a:r>
          </a:p>
          <a:p>
            <a:r>
              <a:rPr lang="en-US" dirty="0"/>
              <a:t> </a:t>
            </a:r>
            <a:r>
              <a:rPr lang="en-US" dirty="0" smtClean="0"/>
              <a:t>       A                               A                    SERVFAIL</a:t>
            </a:r>
          </a:p>
          <a:p>
            <a:r>
              <a:rPr lang="en-US" dirty="0" smtClean="0"/>
              <a:t>    SERVFAIL                 SERVFAIL           SERVFAIL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    A                               A                          A</a:t>
            </a:r>
          </a:p>
          <a:p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>
            <a:off x="3623308" y="4560570"/>
            <a:ext cx="285752" cy="5600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1628716" y="4659523"/>
            <a:ext cx="1994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UNKNOWN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00857" y="5314604"/>
            <a:ext cx="1706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NOT </a:t>
            </a:r>
            <a:r>
              <a:rPr lang="en-US" smtClean="0"/>
              <a:t>Impacted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027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User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these tests in a script to allow users to test the state of their DNS environment:</a:t>
            </a:r>
          </a:p>
          <a:p>
            <a:pPr lvl="1"/>
            <a:r>
              <a:rPr lang="en-US" dirty="0" smtClean="0"/>
              <a:t>If the user can resolve Query 1, and SERVFAILs on Query 2 and Query 3 then the user is </a:t>
            </a:r>
            <a:r>
              <a:rPr lang="en-US" b="1" dirty="0" smtClean="0"/>
              <a:t>able</a:t>
            </a:r>
            <a:r>
              <a:rPr lang="en-US" dirty="0" smtClean="0"/>
              <a:t> to validate using the nominated key as a trusted key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the user SERVFAILS on Query </a:t>
            </a:r>
            <a:r>
              <a:rPr lang="en-US" dirty="0"/>
              <a:t>1, </a:t>
            </a:r>
            <a:r>
              <a:rPr lang="en-US" dirty="0" smtClean="0"/>
              <a:t>resolves Query 2 and SERVFAILs </a:t>
            </a:r>
            <a:r>
              <a:rPr lang="en-US" dirty="0"/>
              <a:t>on </a:t>
            </a:r>
            <a:r>
              <a:rPr lang="en-US" dirty="0" smtClean="0"/>
              <a:t>Query </a:t>
            </a:r>
            <a:r>
              <a:rPr lang="en-US" dirty="0"/>
              <a:t>3 then the user is </a:t>
            </a:r>
            <a:r>
              <a:rPr lang="en-US" b="1" dirty="0" smtClean="0"/>
              <a:t>unable</a:t>
            </a:r>
            <a:r>
              <a:rPr lang="en-US" dirty="0" smtClean="0"/>
              <a:t> to </a:t>
            </a:r>
            <a:r>
              <a:rPr lang="en-US" dirty="0"/>
              <a:t>validate using the nominated key as a trusted </a:t>
            </a:r>
            <a:r>
              <a:rPr lang="en-US" dirty="0" smtClean="0"/>
              <a:t>keys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the user SERVFAILS on Query 3 then the result is indeterminate</a:t>
            </a:r>
          </a:p>
          <a:p>
            <a:pPr lvl="1"/>
            <a:r>
              <a:rPr lang="en-US" dirty="0" smtClean="0"/>
              <a:t>Otherwise, the user will not be impacted by the KSK roll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549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and Security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test itself does not reveal which resolvers are used by end users in resolving names</a:t>
            </a:r>
          </a:p>
          <a:p>
            <a:r>
              <a:rPr lang="en-US" dirty="0" smtClean="0"/>
              <a:t>The query itself need not contain any end user identifying material</a:t>
            </a:r>
          </a:p>
          <a:p>
            <a:r>
              <a:rPr lang="en-US" dirty="0" smtClean="0"/>
              <a:t>The methodology never changes “insecure” to ”authenticated” </a:t>
            </a:r>
            <a:r>
              <a:rPr lang="mr-IN" dirty="0" smtClean="0"/>
              <a:t>–</a:t>
            </a:r>
            <a:r>
              <a:rPr lang="en-US" dirty="0" smtClean="0"/>
              <a:t> it will only change “authenticated” to “insecure” depending on the resolver’s local trusted key state when resolving certain labels</a:t>
            </a:r>
          </a:p>
          <a:p>
            <a:r>
              <a:rPr lang="en-US" dirty="0" smtClean="0"/>
              <a:t>Anyone can set up a test condition within their delegated part of the DNS</a:t>
            </a:r>
          </a:p>
          <a:p>
            <a:r>
              <a:rPr lang="en-US" dirty="0" smtClean="0"/>
              <a:t>The results of the test are passed back only to the user in the form of a resolution outcome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9712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Should this label be at any location in the name or should it </a:t>
            </a:r>
            <a:r>
              <a:rPr lang="en-AU" smtClean="0"/>
              <a:t>be specified to be </a:t>
            </a:r>
            <a:r>
              <a:rPr lang="en-AU" dirty="0" smtClean="0"/>
              <a:t>the left-most label?</a:t>
            </a:r>
          </a:p>
          <a:p>
            <a:r>
              <a:rPr lang="en-AU" dirty="0" smtClean="0"/>
              <a:t>I can’t think of any other questions </a:t>
            </a:r>
            <a:r>
              <a:rPr lang="mr-IN" dirty="0" smtClean="0"/>
              <a:t>–</a:t>
            </a:r>
            <a:r>
              <a:rPr lang="en-AU" dirty="0" smtClean="0"/>
              <a:t> maybe you can!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613</Words>
  <Application>Microsoft Macintosh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AhnbergHand</vt:lpstr>
      <vt:lpstr>Arial</vt:lpstr>
      <vt:lpstr>Calibri</vt:lpstr>
      <vt:lpstr>Calibri Light</vt:lpstr>
      <vt:lpstr>Mangal</vt:lpstr>
      <vt:lpstr>Office Theme</vt:lpstr>
      <vt:lpstr>draft-huston-kskroll-sentinel</vt:lpstr>
      <vt:lpstr>Measuring KSK Roll Readiness</vt:lpstr>
      <vt:lpstr>User-Side Measurement</vt:lpstr>
      <vt:lpstr>User-Side Measurement</vt:lpstr>
      <vt:lpstr>User-Side Measurement</vt:lpstr>
      <vt:lpstr>Measuring User Impact</vt:lpstr>
      <vt:lpstr>Privacy and Security Considerations</vt:lpstr>
      <vt:lpstr>Questions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KSK Roll Measurement</dc:title>
  <dc:creator>Geoff Huston</dc:creator>
  <cp:lastModifiedBy>Geoff Huston</cp:lastModifiedBy>
  <cp:revision>35</cp:revision>
  <cp:lastPrinted>2017-11-07T18:39:56Z</cp:lastPrinted>
  <dcterms:created xsi:type="dcterms:W3CDTF">2017-10-20T11:47:15Z</dcterms:created>
  <dcterms:modified xsi:type="dcterms:W3CDTF">2017-11-12T10:31:49Z</dcterms:modified>
</cp:coreProperties>
</file>