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84" r:id="rId4"/>
    <p:sldId id="273" r:id="rId5"/>
    <p:sldId id="274" r:id="rId6"/>
    <p:sldId id="275" r:id="rId7"/>
    <p:sldId id="276" r:id="rId8"/>
    <p:sldId id="280" r:id="rId9"/>
    <p:sldId id="281" r:id="rId10"/>
    <p:sldId id="282" r:id="rId11"/>
    <p:sldId id="283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45"/>
    <p:restoredTop sz="94611"/>
  </p:normalViewPr>
  <p:slideViewPr>
    <p:cSldViewPr snapToGrid="0" snapToObjects="1">
      <p:cViewPr varScale="1">
        <p:scale>
          <a:sx n="163" d="100"/>
          <a:sy n="163" d="100"/>
        </p:scale>
        <p:origin x="176" y="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569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32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313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40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135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788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54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788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628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84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891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31352-7BE6-F44A-91AD-A4B2F2F591C1}" type="datetimeFigureOut">
              <a:rPr lang="en-US" smtClean="0"/>
              <a:t>7/1/16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80929-8AD6-A44E-A022-A7CE04137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727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baseline="0">
          <a:solidFill>
            <a:schemeClr val="accent6">
              <a:lumMod val="50000"/>
            </a:schemeClr>
          </a:solidFill>
          <a:latin typeface="Powderfinger-Type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ns.google.com/" TargetMode="External"/><Relationship Id="rId4" Type="http://schemas.openxmlformats.org/officeDocument/2006/relationships/hyperlink" Target="https://www.imperialviolet.org/2011/06/16/dnssecchrome.html" TargetMode="External"/><Relationship Id="rId5" Type="http://schemas.openxmlformats.org/officeDocument/2006/relationships/hyperlink" Target="https://tools.ietf.org/html/draft-shore-tls-dnssec-chain-extension-02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etdnsapi.net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DNSSEC Deployment Challenges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6116" y="44478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AU" sz="1800" dirty="0" smtClean="0">
                <a:latin typeface="AhnbergHand" charset="0"/>
                <a:ea typeface="AhnbergHand" charset="0"/>
                <a:cs typeface="AhnbergHand" charset="0"/>
              </a:rPr>
              <a:t>Geoff Huston</a:t>
            </a:r>
          </a:p>
          <a:p>
            <a:pPr algn="r"/>
            <a:r>
              <a:rPr lang="en-AU" sz="1800" dirty="0" smtClean="0">
                <a:latin typeface="AhnbergHand" charset="0"/>
                <a:ea typeface="AhnbergHand" charset="0"/>
                <a:cs typeface="AhnbergHand" charset="0"/>
              </a:rPr>
              <a:t>APNIC </a:t>
            </a:r>
          </a:p>
          <a:p>
            <a:pPr algn="r"/>
            <a:r>
              <a:rPr lang="en-AU" sz="1800" dirty="0" smtClean="0">
                <a:latin typeface="AhnbergHand" charset="0"/>
                <a:ea typeface="AhnbergHand" charset="0"/>
                <a:cs typeface="AhnbergHand" charset="0"/>
              </a:rPr>
              <a:t>June 2016</a:t>
            </a:r>
            <a:endParaRPr lang="en-AU" sz="1800" dirty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563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/>
              <a:t>It will take more time to resolve a name</a:t>
            </a:r>
          </a:p>
          <a:p>
            <a:r>
              <a:rPr lang="en-US" dirty="0" smtClean="0"/>
              <a:t>It will block out names with invalid DNSSEC signatures</a:t>
            </a:r>
          </a:p>
          <a:p>
            <a:r>
              <a:rPr lang="en-US" dirty="0" smtClean="0"/>
              <a:t>Too few names are signed to make a difference</a:t>
            </a:r>
          </a:p>
          <a:p>
            <a:r>
              <a:rPr lang="en-US" dirty="0" smtClean="0"/>
              <a:t>Attacks on the DNS are too rare to raise concerns</a:t>
            </a:r>
          </a:p>
          <a:p>
            <a:r>
              <a:rPr lang="en-US" dirty="0" smtClean="0"/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/>
              <a:t>DNS64, national content blocking measures, forced proxy redirection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browser wants to commit to DANE to take a positive step in cleaning up the putrid rotting security fiasco that is CA certificates today!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7711" y="5110500"/>
            <a:ext cx="66050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True – but what do users want from the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DNS? If they want the truth then you can’t lie!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2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/>
              <a:t>It will take more time to resolve a name</a:t>
            </a:r>
          </a:p>
          <a:p>
            <a:r>
              <a:rPr lang="en-US" dirty="0" smtClean="0"/>
              <a:t>It will block out names with invalid DNSSEC signatures</a:t>
            </a:r>
          </a:p>
          <a:p>
            <a:r>
              <a:rPr lang="en-US" dirty="0" smtClean="0"/>
              <a:t>Too few names are signed to make a difference</a:t>
            </a:r>
          </a:p>
          <a:p>
            <a:r>
              <a:rPr lang="en-US" dirty="0" smtClean="0"/>
              <a:t>Attacks on the DNS are too rare to raise concerns</a:t>
            </a:r>
          </a:p>
          <a:p>
            <a:r>
              <a:rPr lang="en-US" dirty="0" smtClean="0"/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/>
              <a:t>DNS64, national content blocking measures, forced proxy redirection</a:t>
            </a:r>
          </a:p>
          <a:p>
            <a:r>
              <a:rPr lang="en-US" dirty="0" smtClean="0"/>
              <a:t>No browser wants to commit to DANE to take a positive step in cleaning up the putrid rotting security fiasco that is CA certificates today!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4945" y="5842337"/>
            <a:ext cx="7937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I</a:t>
            </a:r>
            <a:r>
              <a:rPr lang="en-US" sz="200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s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ever so slightly faster really better than vulnerability to third party attack via compromised CAs? 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84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But maybe there is a point </a:t>
            </a:r>
            <a:r>
              <a:rPr lang="en-US" dirty="0" smtClean="0"/>
              <a:t>here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 having resolvers validate what they provide back to the query agent enough to improve the security of the DNS?</a:t>
            </a:r>
          </a:p>
          <a:p>
            <a:pPr lvl="1"/>
            <a:r>
              <a:rPr lang="en-US" dirty="0" smtClean="0"/>
              <a:t>If you can intrude in an open conversation between the client and their resolver then MITM attacks in the DNS can still take place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12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8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986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Validation in DNS recursive resolvers is the first step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e also need to also think about some further steps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Push DNSSEC validation all the way back to the client application</a:t>
            </a:r>
          </a:p>
          <a:p>
            <a:pPr lvl="2"/>
            <a:r>
              <a:rPr lang="en-US" dirty="0" smtClean="0"/>
              <a:t>Such as </a:t>
            </a:r>
            <a:r>
              <a:rPr lang="en-US" dirty="0" err="1" smtClean="0"/>
              <a:t>GetDNS</a:t>
            </a:r>
            <a:r>
              <a:rPr lang="en-US" dirty="0"/>
              <a:t> (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err="1" smtClean="0">
                <a:hlinkClick r:id="rId2"/>
              </a:rPr>
              <a:t>getdnsapi.net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Secure the conversation between the application and a trusted recursive validating resolver</a:t>
            </a:r>
          </a:p>
          <a:p>
            <a:pPr lvl="2"/>
            <a:r>
              <a:rPr lang="en-US" dirty="0" smtClean="0"/>
              <a:t>Such as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err="1" smtClean="0">
                <a:hlinkClick r:id="rId3"/>
              </a:rPr>
              <a:t>dns.google.com</a:t>
            </a:r>
            <a:endParaRPr lang="en-US" dirty="0" smtClean="0"/>
          </a:p>
          <a:p>
            <a:pPr lvl="1"/>
            <a:r>
              <a:rPr lang="en-US" dirty="0" smtClean="0"/>
              <a:t>(re)introduce DANE to browsers using DNSSEC credential stapling</a:t>
            </a:r>
          </a:p>
          <a:p>
            <a:pPr lvl="2"/>
            <a:r>
              <a:rPr lang="en-US" sz="1900" dirty="0">
                <a:hlinkClick r:id="rId4"/>
              </a:rPr>
              <a:t>https://</a:t>
            </a:r>
            <a:r>
              <a:rPr lang="en-US" sz="1900" dirty="0" smtClean="0">
                <a:hlinkClick r:id="rId4"/>
              </a:rPr>
              <a:t>www.imperialviolet.org/2011/06/16/dnssecchrome.html</a:t>
            </a:r>
            <a:endParaRPr lang="en-US" sz="1900" dirty="0" smtClean="0"/>
          </a:p>
          <a:p>
            <a:pPr lvl="2"/>
            <a:r>
              <a:rPr lang="en-US" sz="1900" dirty="0">
                <a:hlinkClick r:id="rId5"/>
              </a:rPr>
              <a:t>https://</a:t>
            </a:r>
            <a:r>
              <a:rPr lang="en-US" sz="1900" dirty="0" err="1">
                <a:hlinkClick r:id="rId5"/>
              </a:rPr>
              <a:t>tools.ietf.org</a:t>
            </a:r>
            <a:r>
              <a:rPr lang="en-US" sz="1900" dirty="0">
                <a:hlinkClick r:id="rId5"/>
              </a:rPr>
              <a:t>/html/draft-shore-tls-dnssec-chain-extension-02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427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5076" y="2021086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984807"/>
                </a:solidFill>
                <a:latin typeface="AhnbergHand"/>
                <a:cs typeface="AhnbergHand"/>
              </a:rPr>
              <a:t>Thanks!</a:t>
            </a:r>
            <a:endParaRPr lang="en-AU" dirty="0">
              <a:solidFill>
                <a:srgbClr val="984807"/>
              </a:solidFill>
              <a:latin typeface="AhnbergHand"/>
              <a:cs typeface="AhnbergHan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90761" y="3506176"/>
            <a:ext cx="598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984807"/>
                </a:solidFill>
                <a:latin typeface="AhnbergHand"/>
                <a:cs typeface="AhnbergHand"/>
              </a:rPr>
              <a:t>DNSSEC Reports:   </a:t>
            </a:r>
            <a:r>
              <a:rPr lang="en-AU" dirty="0" smtClean="0">
                <a:solidFill>
                  <a:srgbClr val="984807"/>
                </a:solidFill>
                <a:latin typeface="+mj-lt"/>
                <a:cs typeface="AhnbergHand"/>
              </a:rPr>
              <a:t>http://</a:t>
            </a:r>
            <a:r>
              <a:rPr lang="en-AU" dirty="0" err="1" smtClean="0">
                <a:solidFill>
                  <a:srgbClr val="984807"/>
                </a:solidFill>
                <a:latin typeface="+mj-lt"/>
                <a:cs typeface="AhnbergHand"/>
              </a:rPr>
              <a:t>stats.labs.apnic.net</a:t>
            </a:r>
            <a:r>
              <a:rPr lang="en-AU" dirty="0" smtClean="0">
                <a:solidFill>
                  <a:srgbClr val="984807"/>
                </a:solidFill>
                <a:latin typeface="+mj-lt"/>
                <a:cs typeface="AhnbergHand"/>
              </a:rPr>
              <a:t>/</a:t>
            </a:r>
            <a:r>
              <a:rPr lang="en-AU" dirty="0" err="1" smtClean="0">
                <a:solidFill>
                  <a:srgbClr val="984807"/>
                </a:solidFill>
                <a:latin typeface="+mj-lt"/>
                <a:cs typeface="AhnbergHand"/>
              </a:rPr>
              <a:t>dnssec</a:t>
            </a:r>
            <a:endParaRPr lang="en-AU" dirty="0">
              <a:solidFill>
                <a:srgbClr val="984807"/>
              </a:solidFill>
              <a:latin typeface="+mj-lt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142974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Validation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072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Bind </a:t>
            </a:r>
            <a:r>
              <a:rPr lang="en-US" dirty="0" err="1" smtClean="0"/>
              <a:t>Config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141" y="2458836"/>
            <a:ext cx="5901717" cy="406771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340468" y="5496115"/>
            <a:ext cx="1751750" cy="340481"/>
          </a:xfrm>
          <a:custGeom>
            <a:avLst/>
            <a:gdLst>
              <a:gd name="connsiteX0" fmla="*/ 0 w 1751750"/>
              <a:gd name="connsiteY0" fmla="*/ 194566 h 340481"/>
              <a:gd name="connsiteX1" fmla="*/ 729575 w 1751750"/>
              <a:gd name="connsiteY1" fmla="*/ 155655 h 340481"/>
              <a:gd name="connsiteX2" fmla="*/ 1741251 w 1751750"/>
              <a:gd name="connsiteY2" fmla="*/ 165383 h 340481"/>
              <a:gd name="connsiteX3" fmla="*/ 1284051 w 1751750"/>
              <a:gd name="connsiteY3" fmla="*/ 13 h 340481"/>
              <a:gd name="connsiteX4" fmla="*/ 1731523 w 1751750"/>
              <a:gd name="connsiteY4" fmla="*/ 175111 h 340481"/>
              <a:gd name="connsiteX5" fmla="*/ 1429966 w 1751750"/>
              <a:gd name="connsiteY5" fmla="*/ 340481 h 340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1750" h="340481">
                <a:moveTo>
                  <a:pt x="0" y="194566"/>
                </a:moveTo>
                <a:cubicBezTo>
                  <a:pt x="219683" y="177542"/>
                  <a:pt x="729575" y="155655"/>
                  <a:pt x="729575" y="155655"/>
                </a:cubicBezTo>
                <a:cubicBezTo>
                  <a:pt x="1019783" y="150791"/>
                  <a:pt x="1648838" y="191323"/>
                  <a:pt x="1741251" y="165383"/>
                </a:cubicBezTo>
                <a:cubicBezTo>
                  <a:pt x="1833664" y="139443"/>
                  <a:pt x="1285672" y="-1608"/>
                  <a:pt x="1284051" y="13"/>
                </a:cubicBezTo>
                <a:cubicBezTo>
                  <a:pt x="1282430" y="1634"/>
                  <a:pt x="1707204" y="118366"/>
                  <a:pt x="1731523" y="175111"/>
                </a:cubicBezTo>
                <a:cubicBezTo>
                  <a:pt x="1755842" y="231856"/>
                  <a:pt x="1429966" y="340481"/>
                  <a:pt x="1429966" y="340481"/>
                </a:cubicBezTo>
              </a:path>
            </a:pathLst>
          </a:custGeom>
          <a:noFill/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1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Validation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072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Bind </a:t>
            </a:r>
            <a:r>
              <a:rPr lang="en-US" dirty="0" err="1" smtClean="0"/>
              <a:t>Config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141" y="2458836"/>
            <a:ext cx="5901717" cy="406771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340468" y="5496115"/>
            <a:ext cx="1751750" cy="340481"/>
          </a:xfrm>
          <a:custGeom>
            <a:avLst/>
            <a:gdLst>
              <a:gd name="connsiteX0" fmla="*/ 0 w 1751750"/>
              <a:gd name="connsiteY0" fmla="*/ 194566 h 340481"/>
              <a:gd name="connsiteX1" fmla="*/ 729575 w 1751750"/>
              <a:gd name="connsiteY1" fmla="*/ 155655 h 340481"/>
              <a:gd name="connsiteX2" fmla="*/ 1741251 w 1751750"/>
              <a:gd name="connsiteY2" fmla="*/ 165383 h 340481"/>
              <a:gd name="connsiteX3" fmla="*/ 1284051 w 1751750"/>
              <a:gd name="connsiteY3" fmla="*/ 13 h 340481"/>
              <a:gd name="connsiteX4" fmla="*/ 1731523 w 1751750"/>
              <a:gd name="connsiteY4" fmla="*/ 175111 h 340481"/>
              <a:gd name="connsiteX5" fmla="*/ 1429966 w 1751750"/>
              <a:gd name="connsiteY5" fmla="*/ 340481 h 340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1750" h="340481">
                <a:moveTo>
                  <a:pt x="0" y="194566"/>
                </a:moveTo>
                <a:cubicBezTo>
                  <a:pt x="219683" y="177542"/>
                  <a:pt x="729575" y="155655"/>
                  <a:pt x="729575" y="155655"/>
                </a:cubicBezTo>
                <a:cubicBezTo>
                  <a:pt x="1019783" y="150791"/>
                  <a:pt x="1648838" y="191323"/>
                  <a:pt x="1741251" y="165383"/>
                </a:cubicBezTo>
                <a:cubicBezTo>
                  <a:pt x="1833664" y="139443"/>
                  <a:pt x="1285672" y="-1608"/>
                  <a:pt x="1284051" y="13"/>
                </a:cubicBezTo>
                <a:cubicBezTo>
                  <a:pt x="1282430" y="1634"/>
                  <a:pt x="1707204" y="118366"/>
                  <a:pt x="1731523" y="175111"/>
                </a:cubicBezTo>
                <a:cubicBezTo>
                  <a:pt x="1755842" y="231856"/>
                  <a:pt x="1429966" y="340481"/>
                  <a:pt x="1429966" y="340481"/>
                </a:cubicBezTo>
              </a:path>
            </a:pathLst>
          </a:custGeom>
          <a:noFill/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0468" y="5077206"/>
            <a:ext cx="49952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Yes, it really is a one line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config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 entry!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098423" y="5564554"/>
            <a:ext cx="1760806" cy="235682"/>
          </a:xfrm>
          <a:custGeom>
            <a:avLst/>
            <a:gdLst>
              <a:gd name="connsiteX0" fmla="*/ 128962 w 1760806"/>
              <a:gd name="connsiteY0" fmla="*/ 0 h 235682"/>
              <a:gd name="connsiteX1" fmla="*/ 19546 w 1760806"/>
              <a:gd name="connsiteY1" fmla="*/ 109415 h 235682"/>
              <a:gd name="connsiteX2" fmla="*/ 480654 w 1760806"/>
              <a:gd name="connsiteY2" fmla="*/ 203200 h 235682"/>
              <a:gd name="connsiteX3" fmla="*/ 1527915 w 1760806"/>
              <a:gd name="connsiteY3" fmla="*/ 226646 h 235682"/>
              <a:gd name="connsiteX4" fmla="*/ 1746746 w 1760806"/>
              <a:gd name="connsiteY4" fmla="*/ 62523 h 235682"/>
              <a:gd name="connsiteX5" fmla="*/ 1270008 w 1760806"/>
              <a:gd name="connsiteY5" fmla="*/ 0 h 235682"/>
              <a:gd name="connsiteX6" fmla="*/ 254008 w 1760806"/>
              <a:gd name="connsiteY6" fmla="*/ 23446 h 235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0806" h="235682">
                <a:moveTo>
                  <a:pt x="128962" y="0"/>
                </a:moveTo>
                <a:cubicBezTo>
                  <a:pt x="44946" y="37774"/>
                  <a:pt x="-39069" y="75548"/>
                  <a:pt x="19546" y="109415"/>
                </a:cubicBezTo>
                <a:cubicBezTo>
                  <a:pt x="78161" y="143282"/>
                  <a:pt x="229259" y="183662"/>
                  <a:pt x="480654" y="203200"/>
                </a:cubicBezTo>
                <a:cubicBezTo>
                  <a:pt x="732049" y="222738"/>
                  <a:pt x="1316900" y="250092"/>
                  <a:pt x="1527915" y="226646"/>
                </a:cubicBezTo>
                <a:cubicBezTo>
                  <a:pt x="1738930" y="203200"/>
                  <a:pt x="1789730" y="100297"/>
                  <a:pt x="1746746" y="62523"/>
                </a:cubicBezTo>
                <a:cubicBezTo>
                  <a:pt x="1703762" y="24749"/>
                  <a:pt x="1270008" y="0"/>
                  <a:pt x="1270008" y="0"/>
                </a:cubicBezTo>
                <a:lnTo>
                  <a:pt x="254008" y="23446"/>
                </a:ln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/>
              <a:t>It will take more time to resolve a name</a:t>
            </a:r>
          </a:p>
          <a:p>
            <a:r>
              <a:rPr lang="en-US" dirty="0" smtClean="0"/>
              <a:t>It will block out names with invalid DNSSEC signatures</a:t>
            </a:r>
          </a:p>
          <a:p>
            <a:r>
              <a:rPr lang="en-US" dirty="0" smtClean="0"/>
              <a:t>Too few names are signed to make a difference</a:t>
            </a:r>
          </a:p>
          <a:p>
            <a:r>
              <a:rPr lang="en-US" dirty="0" smtClean="0"/>
              <a:t>Attacks on the DNS are too rare to raise concerns</a:t>
            </a:r>
          </a:p>
          <a:p>
            <a:r>
              <a:rPr lang="en-US" dirty="0" smtClean="0"/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/>
              <a:t>DNS64, national content blocking measures, forced proxy redirection</a:t>
            </a:r>
          </a:p>
          <a:p>
            <a:r>
              <a:rPr lang="en-US" dirty="0" smtClean="0"/>
              <a:t>No browser wants to commit to DANE to take a positive step in cleaning up the putrid rotting security fiasco that is CA certificates today!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5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It will take more time to resolve a name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It will block out names with invalid DNSSEC signatures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Too few names are signed to make a difference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Attacks on the DNS are too rare to raise concerns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DNS64, national content blocking measures, forced proxy redirection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browser wants to commit to DANE to take a positive step in cleaning up the putrid rotting security fiasco that is CA certificates today!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9890" y="3083667"/>
            <a:ext cx="5902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One line of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config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 in a recursive resolver!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/>
              <a:t>It will take more time to resolve a name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It will block out names with invalid DNSSEC signatures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Too few names are signed to make a difference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Attacks on the DNS are too rare to raise concerns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DNS64, national content blocking measures, forced proxy redirection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browser wants to commit to DANE to take a positive step in cleaning up the putrid rotting security fiasco that is CA certificates today!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9421" y="2890634"/>
            <a:ext cx="73832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As with all things in the DNS, this is not necessarily true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Cached answers will take no longer to resolve from a validating resolver as compared to a non-validating resolver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Retrieving DNSSEC credentials take queries, and queries take time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Currently, DNSSEC validation queries are serialized in most resolvers.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This time could be reduced if these queries were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parallelised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5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/>
              <a:t>It will take more time to resolve a name</a:t>
            </a:r>
          </a:p>
          <a:p>
            <a:r>
              <a:rPr lang="en-US" dirty="0" smtClean="0"/>
              <a:t>It will block out names with invalid DNSSEC signatures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Too few names are signed to make a difference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Attacks on the DNS are too rare to raise concerns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DNS64, national content blocking measures, forced proxy redirection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browser wants to commit to DANE to take a positive step in cleaning up the putrid rotting security fiasco that is CA certificates today!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0554" y="3729836"/>
            <a:ext cx="4644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Yes, that’s what it’s meant to do!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26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/>
              <a:t>It will take more time to resolve a name</a:t>
            </a:r>
          </a:p>
          <a:p>
            <a:r>
              <a:rPr lang="en-US" dirty="0" smtClean="0"/>
              <a:t>It will block out names with invalid DNSSEC signatures</a:t>
            </a:r>
          </a:p>
          <a:p>
            <a:r>
              <a:rPr lang="en-US" dirty="0" smtClean="0"/>
              <a:t>Too few names are signed to make a difference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Attacks on the DNS are too rare to raise concerns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DNS64, national content blocking measures, forced proxy redirection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browser wants to commit to DANE to take a positive step in cleaning up the putrid rotting security fiasco that is CA certificates today!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4171" y="3973027"/>
            <a:ext cx="584166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But DNSSEC has incremental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outcomes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That benefit partial deployment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:</a:t>
            </a: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You can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improve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the integrity of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YOUR name by signing it with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DNSSEC!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4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too hard</a:t>
            </a:r>
          </a:p>
          <a:p>
            <a:r>
              <a:rPr lang="en-US" dirty="0" smtClean="0"/>
              <a:t>It will take more time to resolve a name</a:t>
            </a:r>
          </a:p>
          <a:p>
            <a:r>
              <a:rPr lang="en-US" dirty="0" smtClean="0"/>
              <a:t>It will block out names with invalid DNSSEC signatures</a:t>
            </a:r>
          </a:p>
          <a:p>
            <a:r>
              <a:rPr lang="en-US" dirty="0" smtClean="0"/>
              <a:t>Too few names are signed to make a difference</a:t>
            </a:r>
          </a:p>
          <a:p>
            <a:r>
              <a:rPr lang="en-US" dirty="0" smtClean="0"/>
              <a:t>Attacks on the DNS are too rare to raise concerns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Many folk rely on lies in the DNS</a:t>
            </a:r>
          </a:p>
          <a:p>
            <a:pPr marL="857250" lvl="2" indent="0">
              <a:buNone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DNS64, national content blocking measures, forced proxy redirection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browser wants to commit to DANE to take a positive step in cleaning up the putrid rotting security fiasco that is CA certificates today!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4172" y="4751240"/>
            <a:ext cx="6215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That assumes structural DNS censorship is not in and of itself an attack on the integrity of the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DNS!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38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1021</Words>
  <Application>Microsoft Macintosh PowerPoint</Application>
  <PresentationFormat>On-screen Show (4:3)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AhnbergHand</vt:lpstr>
      <vt:lpstr>Arial</vt:lpstr>
      <vt:lpstr>Calibri</vt:lpstr>
      <vt:lpstr>Powderfinger-Type</vt:lpstr>
      <vt:lpstr>Office Theme</vt:lpstr>
      <vt:lpstr>DNSSEC Deployment Challenges</vt:lpstr>
      <vt:lpstr>Turning Validation on</vt:lpstr>
      <vt:lpstr>Turning Validation on</vt:lpstr>
      <vt:lpstr>Why Not?</vt:lpstr>
      <vt:lpstr>Why Not?</vt:lpstr>
      <vt:lpstr>Why Not?</vt:lpstr>
      <vt:lpstr>Why Not?</vt:lpstr>
      <vt:lpstr>Why Not?</vt:lpstr>
      <vt:lpstr>Why Not?</vt:lpstr>
      <vt:lpstr>Why Not?</vt:lpstr>
      <vt:lpstr>Why Not?</vt:lpstr>
      <vt:lpstr>But maybe there is a point here…</vt:lpstr>
      <vt:lpstr>Step 2</vt:lpstr>
      <vt:lpstr>PowerPoint Presentation</vt:lpstr>
    </vt:vector>
  </TitlesOfParts>
  <Company>APNIC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Since last we met…</dc:title>
  <dc:creator>Geoff Huston</dc:creator>
  <cp:lastModifiedBy>Geoff Huston</cp:lastModifiedBy>
  <cp:revision>27</cp:revision>
  <cp:lastPrinted>2016-06-17T21:30:48Z</cp:lastPrinted>
  <dcterms:created xsi:type="dcterms:W3CDTF">2015-10-28T19:23:57Z</dcterms:created>
  <dcterms:modified xsi:type="dcterms:W3CDTF">2016-06-30T19:13:48Z</dcterms:modified>
</cp:coreProperties>
</file>