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96" y="-4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7CE4-4AFB-504B-B711-5D2F9E21DF76}" type="datetimeFigureOut">
              <a:rPr lang="en-US" smtClean="0"/>
              <a:t>4/09/2014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35006-517C-0145-A704-D8CC7B3F9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086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7CE4-4AFB-504B-B711-5D2F9E21DF76}" type="datetimeFigureOut">
              <a:rPr lang="en-US" smtClean="0"/>
              <a:t>4/09/2014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35006-517C-0145-A704-D8CC7B3F9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825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7CE4-4AFB-504B-B711-5D2F9E21DF76}" type="datetimeFigureOut">
              <a:rPr lang="en-US" smtClean="0"/>
              <a:t>4/09/2014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35006-517C-0145-A704-D8CC7B3F9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205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7CE4-4AFB-504B-B711-5D2F9E21DF76}" type="datetimeFigureOut">
              <a:rPr lang="en-US" smtClean="0"/>
              <a:t>4/09/2014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35006-517C-0145-A704-D8CC7B3F9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160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7CE4-4AFB-504B-B711-5D2F9E21DF76}" type="datetimeFigureOut">
              <a:rPr lang="en-US" smtClean="0"/>
              <a:t>4/09/2014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35006-517C-0145-A704-D8CC7B3F9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959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7CE4-4AFB-504B-B711-5D2F9E21DF76}" type="datetimeFigureOut">
              <a:rPr lang="en-US" smtClean="0"/>
              <a:t>4/09/2014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35006-517C-0145-A704-D8CC7B3F9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722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7CE4-4AFB-504B-B711-5D2F9E21DF76}" type="datetimeFigureOut">
              <a:rPr lang="en-US" smtClean="0"/>
              <a:t>4/09/2014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35006-517C-0145-A704-D8CC7B3F9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52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7CE4-4AFB-504B-B711-5D2F9E21DF76}" type="datetimeFigureOut">
              <a:rPr lang="en-US" smtClean="0"/>
              <a:t>4/09/2014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35006-517C-0145-A704-D8CC7B3F9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963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7CE4-4AFB-504B-B711-5D2F9E21DF76}" type="datetimeFigureOut">
              <a:rPr lang="en-US" smtClean="0"/>
              <a:t>4/09/2014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35006-517C-0145-A704-D8CC7B3F9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876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7CE4-4AFB-504B-B711-5D2F9E21DF76}" type="datetimeFigureOut">
              <a:rPr lang="en-US" smtClean="0"/>
              <a:t>4/09/2014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35006-517C-0145-A704-D8CC7B3F9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838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7CE4-4AFB-504B-B711-5D2F9E21DF76}" type="datetimeFigureOut">
              <a:rPr lang="en-US" smtClean="0"/>
              <a:t>4/09/2014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35006-517C-0145-A704-D8CC7B3F9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563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B7CE4-4AFB-504B-B711-5D2F9E21DF76}" type="datetimeFigureOut">
              <a:rPr lang="en-US" smtClean="0"/>
              <a:t>4/09/2014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35006-517C-0145-A704-D8CC7B3F9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772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Carrier Grade NATs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Geoff Huston</a:t>
            </a:r>
          </a:p>
          <a:p>
            <a:r>
              <a:rPr lang="en-US" dirty="0" smtClean="0"/>
              <a:t>APNIC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930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While hard numbers are hard to come by, its likely that more than 90% of the Internet clients using the IPv4 Internet do so from behind a NAT.</a:t>
            </a:r>
          </a:p>
          <a:p>
            <a:r>
              <a:rPr lang="en-US" dirty="0" smtClean="0"/>
              <a:t>5% sit behind CGNs that morph the end user IP address within 10 seconds</a:t>
            </a:r>
          </a:p>
          <a:p>
            <a:r>
              <a:rPr lang="en-US" dirty="0" err="1" smtClean="0"/>
              <a:t>Nats</a:t>
            </a:r>
            <a:r>
              <a:rPr lang="en-US" dirty="0" smtClean="0"/>
              <a:t> have been prevalent for the past decade, so it</a:t>
            </a:r>
            <a:r>
              <a:rPr lang="fr-FR" dirty="0" smtClean="0"/>
              <a:t>’</a:t>
            </a:r>
            <a:r>
              <a:rPr lang="en-US" dirty="0" smtClean="0"/>
              <a:t>s a little late to try and say “stop!” at this point in time</a:t>
            </a:r>
          </a:p>
          <a:p>
            <a:r>
              <a:rPr lang="en-US" dirty="0" smtClean="0"/>
              <a:t>So in some sense criticizing NATs and saying that they’re bad is like criticizing reality, and the pragmatic approach is to get over it and move on</a:t>
            </a:r>
          </a:p>
          <a:p>
            <a:r>
              <a:rPr lang="en-US" dirty="0" smtClean="0"/>
              <a:t>But…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734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NATs are a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a mindset and a regulatory approach to communications that does not mesh with this form of NAT use on the Internet</a:t>
            </a:r>
          </a:p>
          <a:p>
            <a:r>
              <a:rPr lang="en-US" dirty="0" smtClean="0"/>
              <a:t>Lets look at the phone network:</a:t>
            </a:r>
          </a:p>
          <a:p>
            <a:pPr lvl="1"/>
            <a:r>
              <a:rPr lang="en-US" dirty="0" smtClean="0"/>
              <a:t>Every handset has a phone number</a:t>
            </a:r>
          </a:p>
          <a:p>
            <a:pPr lvl="1"/>
            <a:r>
              <a:rPr lang="en-US" dirty="0" smtClean="0"/>
              <a:t>This association is stable and long lived</a:t>
            </a:r>
          </a:p>
          <a:p>
            <a:pPr lvl="1"/>
            <a:r>
              <a:rPr lang="en-US" dirty="0" smtClean="0"/>
              <a:t>Telephone numbers identify endpoints to conversations that occur on the network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958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NATs a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We used to run the Internet this way</a:t>
            </a:r>
          </a:p>
          <a:p>
            <a:r>
              <a:rPr lang="en-US" dirty="0" smtClean="0"/>
              <a:t>But we started running out of addresses, so we started sharing them</a:t>
            </a:r>
          </a:p>
          <a:p>
            <a:r>
              <a:rPr lang="en-US" dirty="0" smtClean="0"/>
              <a:t>So we divided the Internet into clients and servers</a:t>
            </a:r>
          </a:p>
          <a:p>
            <a:pPr lvl="1"/>
            <a:r>
              <a:rPr lang="en-US" dirty="0" smtClean="0"/>
              <a:t>Servers have stable IP addresses</a:t>
            </a:r>
          </a:p>
          <a:p>
            <a:pPr lvl="1"/>
            <a:r>
              <a:rPr lang="en-US" dirty="0" smtClean="0"/>
              <a:t>Clients do not</a:t>
            </a:r>
          </a:p>
          <a:p>
            <a:pPr lvl="2"/>
            <a:r>
              <a:rPr lang="en-US" dirty="0" smtClean="0"/>
              <a:t>Clients borrow an address for a conversation</a:t>
            </a:r>
          </a:p>
          <a:p>
            <a:pPr lvl="2"/>
            <a:r>
              <a:rPr lang="en-US" dirty="0" smtClean="0"/>
              <a:t>Different conversations use different addresses</a:t>
            </a:r>
          </a:p>
          <a:p>
            <a:pPr lvl="2"/>
            <a:r>
              <a:rPr lang="en-US" dirty="0" smtClean="0"/>
              <a:t>The same IP address can be used by many clients at the same time</a:t>
            </a:r>
          </a:p>
          <a:p>
            <a:pPr lvl="2"/>
            <a:r>
              <a:rPr lang="en-US" dirty="0" smtClean="0"/>
              <a:t>Clients are not identifiable by the network</a:t>
            </a:r>
          </a:p>
          <a:p>
            <a:r>
              <a:rPr lang="en-US" dirty="0" smtClean="0"/>
              <a:t>And we said its just TCP and UDP and no more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522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NATted</a:t>
            </a:r>
            <a:r>
              <a:rPr lang="en-US" dirty="0" smtClean="0"/>
              <a:t> 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Addresses are not end point identification tokens</a:t>
            </a:r>
          </a:p>
          <a:p>
            <a:r>
              <a:rPr lang="en-US" dirty="0" smtClean="0"/>
              <a:t>They are ephemeral conversation tokens that have no lasting significance</a:t>
            </a:r>
          </a:p>
          <a:p>
            <a:r>
              <a:rPr lang="en-US" dirty="0" smtClean="0"/>
              <a:t>So what?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513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46123" cy="5257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Network level Data Retention is an exercise in futility when NATs are present</a:t>
            </a:r>
          </a:p>
          <a:p>
            <a:pPr lvl="1"/>
            <a:r>
              <a:rPr lang="en-US" dirty="0" smtClean="0"/>
              <a:t>Implications for LEAs, security agencies and similar</a:t>
            </a:r>
          </a:p>
          <a:p>
            <a:pPr lvl="1"/>
            <a:r>
              <a:rPr lang="en-US" dirty="0" smtClean="0"/>
              <a:t>There are opaque communications environments, and certainly environments that use header address transforms aid in this opacity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Viewed from the perspective of the application designer, the Network is increasingly </a:t>
            </a:r>
            <a:r>
              <a:rPr lang="en-US" dirty="0" err="1" smtClean="0"/>
              <a:t>untrustable</a:t>
            </a:r>
            <a:endParaRPr lang="en-US" dirty="0" smtClean="0"/>
          </a:p>
          <a:p>
            <a:pPr lvl="1"/>
            <a:r>
              <a:rPr lang="en-US" dirty="0" smtClean="0"/>
              <a:t>Applications are forced to use different approaches for persistent end point identity</a:t>
            </a:r>
          </a:p>
          <a:p>
            <a:pPr lvl="2"/>
            <a:r>
              <a:rPr lang="en-US" dirty="0" smtClean="0"/>
              <a:t>And hide them from the network</a:t>
            </a:r>
          </a:p>
          <a:p>
            <a:pPr lvl="1"/>
            <a:r>
              <a:rPr lang="en-US" dirty="0" smtClean="0"/>
              <a:t>Applications hide their true </a:t>
            </a:r>
            <a:r>
              <a:rPr lang="en-US" dirty="0" err="1" smtClean="0"/>
              <a:t>behaviour</a:t>
            </a:r>
            <a:r>
              <a:rPr lang="en-US" dirty="0" smtClean="0"/>
              <a:t> and masquerade into NAT-friendly </a:t>
            </a:r>
            <a:r>
              <a:rPr lang="en-US" dirty="0" err="1" smtClean="0"/>
              <a:t>behaviours</a:t>
            </a:r>
            <a:endParaRPr lang="en-US" dirty="0"/>
          </a:p>
          <a:p>
            <a:pPr marL="914400" lvl="2" indent="0">
              <a:buNone/>
            </a:pPr>
            <a:r>
              <a:rPr lang="en-US" dirty="0" smtClean="0"/>
              <a:t>TCP </a:t>
            </a:r>
            <a:r>
              <a:rPr lang="en-US" dirty="0" err="1" smtClean="0"/>
              <a:t>Muxing</a:t>
            </a:r>
            <a:r>
              <a:rPr lang="en-US" dirty="0" smtClean="0"/>
              <a:t>, payload encryption</a:t>
            </a:r>
          </a:p>
          <a:p>
            <a:pPr marL="514350" lvl="1" indent="0">
              <a:buNone/>
            </a:pPr>
            <a:r>
              <a:rPr lang="en-US" dirty="0" smtClean="0"/>
              <a:t>Application </a:t>
            </a:r>
            <a:r>
              <a:rPr lang="en-US" dirty="0" err="1" smtClean="0"/>
              <a:t>behaviour</a:t>
            </a:r>
            <a:r>
              <a:rPr lang="en-US" dirty="0" smtClean="0"/>
              <a:t> is moderated by gateways, helpers and middleware</a:t>
            </a:r>
          </a:p>
          <a:p>
            <a:pPr marL="514350" lvl="1" indent="0">
              <a:buNone/>
            </a:pPr>
            <a:r>
              <a:rPr lang="en-US" dirty="0"/>
              <a:t>	</a:t>
            </a:r>
            <a:r>
              <a:rPr lang="en-US" dirty="0" smtClean="0"/>
              <a:t>fragility</a:t>
            </a:r>
          </a:p>
          <a:p>
            <a:pPr marL="514350" lvl="1" indent="0">
              <a:buNone/>
            </a:pPr>
            <a:r>
              <a:rPr lang="en-US" dirty="0"/>
              <a:t>	</a:t>
            </a:r>
            <a:r>
              <a:rPr lang="en-US" dirty="0" smtClean="0"/>
              <a:t>barriers to entry</a:t>
            </a:r>
          </a:p>
          <a:p>
            <a:pPr marL="514350" lvl="1" indent="0">
              <a:buNone/>
            </a:pPr>
            <a:r>
              <a:rPr lang="en-US" dirty="0"/>
              <a:t>	</a:t>
            </a:r>
            <a:r>
              <a:rPr lang="en-US" dirty="0" smtClean="0"/>
              <a:t>no longer an open and accessible marketplace for new approaches and technologies</a:t>
            </a:r>
          </a:p>
          <a:p>
            <a:pPr marL="914400" lvl="2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875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and How does this stop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Theory the universal adoption of IPv6 would allow NATs to be dismantled</a:t>
            </a:r>
          </a:p>
          <a:p>
            <a:r>
              <a:rPr lang="en-US" dirty="0" smtClean="0"/>
              <a:t>But we have no idea when or how we get to that point</a:t>
            </a:r>
          </a:p>
          <a:p>
            <a:r>
              <a:rPr lang="en-US" dirty="0" smtClean="0"/>
              <a:t>And each day the network grows, and that growth can only be absorbed by even further deployment of NATs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085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</TotalTime>
  <Words>432</Words>
  <Application>Microsoft Macintosh PowerPoint</Application>
  <PresentationFormat>On-screen Show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Carrier Grade NATs</vt:lpstr>
      <vt:lpstr>What’s the Problem</vt:lpstr>
      <vt:lpstr>Why NATs are a problem</vt:lpstr>
      <vt:lpstr>Why are NATs a Problem</vt:lpstr>
      <vt:lpstr>The NATted Internet</vt:lpstr>
      <vt:lpstr>Implications</vt:lpstr>
      <vt:lpstr>Where and How does this stop</vt:lpstr>
    </vt:vector>
  </TitlesOfParts>
  <Company>APNIC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Carrier Grade NATs</dc:title>
  <dc:creator>Geoff Huston</dc:creator>
  <cp:lastModifiedBy>Geoff Huston</cp:lastModifiedBy>
  <cp:revision>8</cp:revision>
  <dcterms:created xsi:type="dcterms:W3CDTF">2014-09-04T12:08:45Z</dcterms:created>
  <dcterms:modified xsi:type="dcterms:W3CDTF">2014-09-05T00:22:23Z</dcterms:modified>
</cp:coreProperties>
</file>