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2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28/02/13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28/02/13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7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28/02/13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0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28/02/13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9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28/02/13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28/02/13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0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28/02/13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28/02/13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0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28/02/13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3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28/02/13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5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28/02/13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4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2315-E0B9-A14E-8F66-8D0AA633134C}" type="datetimeFigureOut">
              <a:rPr lang="en-US" smtClean="0"/>
              <a:t>28/02/13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2-27 at 1.2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6668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9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2-28 at 11.44.2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 b="18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310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28 at 12.53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0" b="8050"/>
          <a:stretch>
            <a:fillRect/>
          </a:stretch>
        </p:blipFill>
        <p:spPr>
          <a:xfrm>
            <a:off x="457200" y="141458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49655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2-28 at 12.54.5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" b="165"/>
          <a:stretch/>
        </p:blipFill>
        <p:spPr>
          <a:xfrm>
            <a:off x="457200" y="762002"/>
            <a:ext cx="8229600" cy="6017846"/>
          </a:xfrm>
        </p:spPr>
      </p:pic>
    </p:spTree>
    <p:extLst>
      <p:ext uri="{BB962C8B-B14F-4D97-AF65-F5344CB8AC3E}">
        <p14:creationId xmlns:p14="http://schemas.microsoft.com/office/powerpoint/2010/main" val="330226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28 at 12.5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9144000" cy="36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3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2-28 at 11.44.2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 b="18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121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2-28 at 11.53.1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2" b="18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681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3-02-28 at 12.15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3" b="162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589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2-28 at 12.3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0"/>
            <a:ext cx="7876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7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496"/>
            <a:ext cx="8522285" cy="747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1362012788.007246 IP6 2001:dd8:9:2::101:16.587 &gt; 2001:df9::4015:1430:8367:2073:5d0.57100: Flags [P.], </a:t>
            </a:r>
            <a:r>
              <a:rPr lang="en-US" sz="800" dirty="0" err="1" smtClean="0"/>
              <a:t>seq</a:t>
            </a:r>
            <a:r>
              <a:rPr lang="en-US" sz="800" dirty="0" smtClean="0"/>
              <a:t> 1:97, </a:t>
            </a:r>
            <a:r>
              <a:rPr lang="en-US" sz="800" dirty="0" err="1" smtClean="0"/>
              <a:t>ack</a:t>
            </a:r>
            <a:r>
              <a:rPr lang="en-US" sz="800" dirty="0" smtClean="0"/>
              <a:t> 1, win 4320,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508156037 </a:t>
            </a:r>
            <a:r>
              <a:rPr lang="en-US" sz="800" dirty="0" err="1" smtClean="0"/>
              <a:t>ecr</a:t>
            </a:r>
            <a:r>
              <a:rPr lang="en-US" sz="800" dirty="0" smtClean="0"/>
              <a:t> 889805948], length 96</a:t>
            </a:r>
          </a:p>
          <a:p>
            <a:r>
              <a:rPr lang="en-US" sz="800" dirty="0" smtClean="0"/>
              <a:t>	0x0000:  b8f6 b11a 72af 000b 60a1 881b 86dd 6000  ....r...`.....`.</a:t>
            </a:r>
          </a:p>
          <a:p>
            <a:r>
              <a:rPr lang="en-US" sz="800" dirty="0" smtClean="0"/>
              <a:t>	0x0010:  0000 0080 0632 2001 0dd8 0009 0002 0000  .....2..........</a:t>
            </a:r>
          </a:p>
          <a:p>
            <a:r>
              <a:rPr lang="en-US" sz="800" dirty="0" smtClean="0"/>
              <a:t>	0x0020:  0000 0101 0016 2001 0df9 0000 4015 1430  ............@..0</a:t>
            </a:r>
          </a:p>
          <a:p>
            <a:r>
              <a:rPr lang="en-US" sz="800" dirty="0" smtClean="0"/>
              <a:t>	0x0030:  8367 2073 05d0 024b df0c 6af0 c68b 23fc  .</a:t>
            </a:r>
            <a:r>
              <a:rPr lang="en-US" sz="800" dirty="0" err="1" smtClean="0"/>
              <a:t>g.s</a:t>
            </a:r>
            <a:r>
              <a:rPr lang="en-US" sz="800" dirty="0" smtClean="0"/>
              <a:t>...</a:t>
            </a:r>
            <a:r>
              <a:rPr lang="en-US" sz="800" dirty="0" err="1" smtClean="0"/>
              <a:t>K..j</a:t>
            </a:r>
            <a:r>
              <a:rPr lang="en-US" sz="800" dirty="0" smtClean="0"/>
              <a:t>...#.</a:t>
            </a:r>
          </a:p>
          <a:p>
            <a:r>
              <a:rPr lang="en-US" sz="800" dirty="0" smtClean="0"/>
              <a:t>	0x0040:  7ec3 8018 10e0 799a 0000 0101 080a 1e49  ~.....y........I</a:t>
            </a:r>
          </a:p>
          <a:p>
            <a:r>
              <a:rPr lang="en-US" sz="800" dirty="0" smtClean="0"/>
              <a:t>	0x0050:  d885 3509 5c7c 3232 3020 4941 4d44 4132  ..5.\|220.IAMDA2</a:t>
            </a:r>
          </a:p>
          <a:p>
            <a:r>
              <a:rPr lang="en-US" sz="800" dirty="0" smtClean="0"/>
              <a:t>	0x0060:  2e6f 7267 2e61 706e 6963 2e6e 6574 204d  .</a:t>
            </a:r>
            <a:r>
              <a:rPr lang="en-US" sz="800" dirty="0" err="1" smtClean="0"/>
              <a:t>org.apnic.net.M</a:t>
            </a:r>
            <a:endParaRPr lang="en-US" sz="800" dirty="0" smtClean="0"/>
          </a:p>
          <a:p>
            <a:r>
              <a:rPr lang="en-US" sz="800" dirty="0" smtClean="0"/>
              <a:t>	0x0070:  6963 726f 736f 6674 2045 534d 5450 204d  </a:t>
            </a:r>
            <a:r>
              <a:rPr lang="en-US" sz="800" dirty="0" err="1" smtClean="0"/>
              <a:t>icrosoft.ESMTP.M</a:t>
            </a:r>
            <a:endParaRPr lang="en-US" sz="800" dirty="0" smtClean="0"/>
          </a:p>
          <a:p>
            <a:r>
              <a:rPr lang="en-US" sz="800" dirty="0" smtClean="0"/>
              <a:t>	0x0080:  4149 4c20 5365 7276 6963 6520 7265 6164  </a:t>
            </a:r>
            <a:r>
              <a:rPr lang="en-US" sz="800" dirty="0" err="1" smtClean="0"/>
              <a:t>AIL.Service.read</a:t>
            </a:r>
            <a:endParaRPr lang="en-US" sz="800" dirty="0" smtClean="0"/>
          </a:p>
          <a:p>
            <a:r>
              <a:rPr lang="en-US" sz="800" dirty="0" smtClean="0"/>
              <a:t>	0x0090:  7920 6174 2054 6875 2c20 3238 2046 6562  y.at.Thu,.28.Feb</a:t>
            </a:r>
          </a:p>
          <a:p>
            <a:r>
              <a:rPr lang="en-US" sz="800" dirty="0" smtClean="0"/>
              <a:t>	0x00a0:  2032 3031 3320 3130 3a35 333a 3039 202b  .2013.10:53:09.+</a:t>
            </a:r>
          </a:p>
          <a:p>
            <a:r>
              <a:rPr lang="en-US" sz="800" dirty="0" smtClean="0"/>
              <a:t>	0x00b0:  3130 3030 0d0a                           1000..</a:t>
            </a:r>
          </a:p>
          <a:p>
            <a:r>
              <a:rPr lang="en-US" sz="800" dirty="0" smtClean="0"/>
              <a:t>1362012788.007437 IP6 2001:df9::4015:1430:8367:2073:5d0.57100 &gt; 2001:dd8:9:2::101:16.587: Flags [.], </a:t>
            </a:r>
            <a:r>
              <a:rPr lang="en-US" sz="800" dirty="0" err="1" smtClean="0"/>
              <a:t>ack</a:t>
            </a:r>
            <a:r>
              <a:rPr lang="en-US" sz="800" dirty="0" smtClean="0"/>
              <a:t> 97, win 8205,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889806133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508156037], length 0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0020 0640 2001 0df9 0000 4015 1430  .....@......@..0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7ec3 6af0  .........K#.~.j.</a:t>
            </a:r>
          </a:p>
          <a:p>
            <a:r>
              <a:rPr lang="en-US" sz="800" dirty="0" smtClean="0"/>
              <a:t>	0x0040:  c6eb 8010 200d </a:t>
            </a:r>
            <a:r>
              <a:rPr lang="en-US" sz="800" dirty="0" err="1" smtClean="0"/>
              <a:t>bcca</a:t>
            </a:r>
            <a:r>
              <a:rPr lang="en-US" sz="800" dirty="0" smtClean="0"/>
              <a:t> 0000 0101 080a 3509  ..............5.</a:t>
            </a:r>
          </a:p>
          <a:p>
            <a:r>
              <a:rPr lang="en-US" sz="800" dirty="0" smtClean="0"/>
              <a:t>	0x0050:  5d35 1e49 d885                           ]5.I..</a:t>
            </a:r>
          </a:p>
          <a:p>
            <a:r>
              <a:rPr lang="en-US" sz="800" dirty="0" smtClean="0"/>
              <a:t>1362012788.019769 IP6 2001:df9::4015:1430:8367:2073:5d0.57100 &gt; 2001:dd8:9:2::101:16.587: Flags [P.], </a:t>
            </a:r>
            <a:r>
              <a:rPr lang="en-US" sz="800" dirty="0" err="1" smtClean="0"/>
              <a:t>seq</a:t>
            </a:r>
            <a:r>
              <a:rPr lang="en-US" sz="800" dirty="0" smtClean="0"/>
              <a:t> 1:48, </a:t>
            </a:r>
            <a:r>
              <a:rPr lang="en-US" sz="800" dirty="0" err="1" smtClean="0"/>
              <a:t>ack</a:t>
            </a:r>
            <a:r>
              <a:rPr lang="en-US" sz="800" dirty="0" smtClean="0"/>
              <a:t> 97, win 8205,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889806145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508156037], length 47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004f 0640 2001 0df9 0000 4015 1430  ...O.@......@..0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7ec3 6af0  .........K#.~.j.</a:t>
            </a:r>
          </a:p>
          <a:p>
            <a:r>
              <a:rPr lang="en-US" sz="800" dirty="0" smtClean="0"/>
              <a:t>	0x0040:  c6eb 8018 200d fa4d 0000 0101 080a 3509  .......M......5.</a:t>
            </a:r>
          </a:p>
          <a:p>
            <a:r>
              <a:rPr lang="en-US" sz="800" dirty="0" smtClean="0"/>
              <a:t>	0x0050:  5d41 1e49 d885 4548 4c4f 205b 4950 7636  ]A.I..EHLO.[IPv6</a:t>
            </a:r>
          </a:p>
          <a:p>
            <a:r>
              <a:rPr lang="en-US" sz="800" dirty="0" smtClean="0"/>
              <a:t>	0x0060:  3a32 3030 313a 6466 393a 3a34 3031 353a  :2001:df9::4015:</a:t>
            </a:r>
          </a:p>
          <a:p>
            <a:r>
              <a:rPr lang="en-US" sz="800" dirty="0" smtClean="0"/>
              <a:t>	0x0070:  3134 3330 3a38 3336 373a 3230 3733 3a35  1430:8367:2073:5</a:t>
            </a:r>
          </a:p>
          <a:p>
            <a:r>
              <a:rPr lang="en-US" sz="800" dirty="0" smtClean="0"/>
              <a:t>	0x0080:  6430 5d0d 0a                             d0]..</a:t>
            </a:r>
          </a:p>
          <a:p>
            <a:r>
              <a:rPr lang="en-US" sz="800" dirty="0" smtClean="0"/>
              <a:t>1362012788.203943 IP6 2001:dd8:9:2::101:16.587 &gt; 2001:df9::4015:1430:8367:2073:5d0.57100: Flags [.], </a:t>
            </a:r>
            <a:r>
              <a:rPr lang="en-US" sz="800" dirty="0" err="1" smtClean="0"/>
              <a:t>ack</a:t>
            </a:r>
            <a:r>
              <a:rPr lang="en-US" sz="800" dirty="0" smtClean="0"/>
              <a:t> 48, win 4367,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508156234 </a:t>
            </a:r>
            <a:r>
              <a:rPr lang="en-US" sz="800" dirty="0" err="1" smtClean="0"/>
              <a:t>ecr</a:t>
            </a:r>
            <a:r>
              <a:rPr lang="en-US" sz="800" dirty="0" smtClean="0"/>
              <a:t> 889806145], length 0</a:t>
            </a:r>
          </a:p>
          <a:p>
            <a:r>
              <a:rPr lang="en-US" sz="800" dirty="0" smtClean="0"/>
              <a:t>	0x0000:  b8f6 b11a 72af 000b 60a1 881b 86dd 6000  ....r...`.....`.</a:t>
            </a:r>
          </a:p>
          <a:p>
            <a:r>
              <a:rPr lang="en-US" sz="800" dirty="0" smtClean="0"/>
              <a:t>	0x0010:  0000 0020 0632 2001 0dd8 0009 0002 0000  .....2..........</a:t>
            </a:r>
          </a:p>
          <a:p>
            <a:r>
              <a:rPr lang="en-US" sz="800" dirty="0" smtClean="0"/>
              <a:t>	0x0020:  0000 0101 0016 2001 0df9 0000 4015 1430  ............@..0</a:t>
            </a:r>
          </a:p>
          <a:p>
            <a:r>
              <a:rPr lang="en-US" sz="800" dirty="0" smtClean="0"/>
              <a:t>	0x0030:  8367 2073 05d0 024b df0c 6af0 c6eb 23fc  .</a:t>
            </a:r>
            <a:r>
              <a:rPr lang="en-US" sz="800" dirty="0" err="1" smtClean="0"/>
              <a:t>g.s</a:t>
            </a:r>
            <a:r>
              <a:rPr lang="en-US" sz="800" dirty="0" smtClean="0"/>
              <a:t>...</a:t>
            </a:r>
            <a:r>
              <a:rPr lang="en-US" sz="800" dirty="0" err="1" smtClean="0"/>
              <a:t>K..j</a:t>
            </a:r>
            <a:r>
              <a:rPr lang="en-US" sz="800" dirty="0" smtClean="0"/>
              <a:t>...#.</a:t>
            </a:r>
          </a:p>
          <a:p>
            <a:r>
              <a:rPr lang="en-US" sz="800" dirty="0" smtClean="0"/>
              <a:t>	0x0040:  7ef2 8010 110f cac8 0000 0101 080a 1e49  ~..............I</a:t>
            </a:r>
          </a:p>
          <a:p>
            <a:r>
              <a:rPr lang="en-US" sz="800" dirty="0" smtClean="0"/>
              <a:t>	0x0050:  d94a 3509 5d41                           .J5.]A</a:t>
            </a:r>
          </a:p>
          <a:p>
            <a:r>
              <a:rPr lang="en-US" sz="800" dirty="0" smtClean="0"/>
              <a:t>1362012788.204423 IP6 2001:dd8:9:2::101:16.587 &gt; 2001:df9::4015:1430:8367:2073:5d0.57100: Flags [P.], </a:t>
            </a:r>
            <a:r>
              <a:rPr lang="en-US" sz="800" dirty="0" err="1" smtClean="0"/>
              <a:t>seq</a:t>
            </a:r>
            <a:r>
              <a:rPr lang="en-US" sz="800" dirty="0" smtClean="0"/>
              <a:t> 97:128, </a:t>
            </a:r>
            <a:r>
              <a:rPr lang="en-US" sz="800" dirty="0" err="1" smtClean="0"/>
              <a:t>ack</a:t>
            </a:r>
            <a:r>
              <a:rPr lang="en-US" sz="800" dirty="0" smtClean="0"/>
              <a:t> 48, win 4367,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508156235 </a:t>
            </a:r>
            <a:r>
              <a:rPr lang="en-US" sz="800" dirty="0" err="1" smtClean="0"/>
              <a:t>ecr</a:t>
            </a:r>
            <a:r>
              <a:rPr lang="en-US" sz="800" dirty="0" smtClean="0"/>
              <a:t> 889806145], length 31</a:t>
            </a:r>
          </a:p>
          <a:p>
            <a:r>
              <a:rPr lang="en-US" sz="800" dirty="0" smtClean="0"/>
              <a:t>	0x0000:  b8f6 b11a 72af 000b 60a1 881b 86dd 6000  ....r...`.....`.</a:t>
            </a:r>
          </a:p>
          <a:p>
            <a:r>
              <a:rPr lang="en-US" sz="800" dirty="0" smtClean="0"/>
              <a:t>	0x0010:  0000 003f 0632 2001 0dd8 0009 0002 0000  ...?.2..........</a:t>
            </a:r>
          </a:p>
          <a:p>
            <a:r>
              <a:rPr lang="en-US" sz="800" dirty="0" smtClean="0"/>
              <a:t>	0x0020:  0000 0101 0016 2001 0df9 0000 4015 1430  ............@..0</a:t>
            </a:r>
          </a:p>
          <a:p>
            <a:r>
              <a:rPr lang="en-US" sz="800" dirty="0" smtClean="0"/>
              <a:t>	0x0030:  8367 2073 05d0 024b df0c 6af0 c6eb 23fc  .</a:t>
            </a:r>
            <a:r>
              <a:rPr lang="en-US" sz="800" dirty="0" err="1" smtClean="0"/>
              <a:t>g.s</a:t>
            </a:r>
            <a:r>
              <a:rPr lang="en-US" sz="800" dirty="0" smtClean="0"/>
              <a:t>...</a:t>
            </a:r>
            <a:r>
              <a:rPr lang="en-US" sz="800" dirty="0" err="1" smtClean="0"/>
              <a:t>K..j</a:t>
            </a:r>
            <a:r>
              <a:rPr lang="en-US" sz="800" dirty="0" smtClean="0"/>
              <a:t>...#.</a:t>
            </a:r>
          </a:p>
          <a:p>
            <a:r>
              <a:rPr lang="en-US" sz="800" dirty="0" smtClean="0"/>
              <a:t>	0x0040:  7ef2 8018 110f 0952 0000 0101 080a 1e49  ~......R.......I</a:t>
            </a:r>
          </a:p>
          <a:p>
            <a:r>
              <a:rPr lang="en-US" sz="800" dirty="0" smtClean="0"/>
              <a:t>	0x0050:  d94b 3509 5d41 3530 3120 352e 352e 3420  .K5.]A501.5.5.4.</a:t>
            </a:r>
          </a:p>
          <a:p>
            <a:r>
              <a:rPr lang="en-US" sz="800" dirty="0" smtClean="0"/>
              <a:t>	0x0060:  496e 7661 6c69 6420 646f 6d61 696e 206e  </a:t>
            </a:r>
            <a:r>
              <a:rPr lang="en-US" sz="800" dirty="0" err="1" smtClean="0"/>
              <a:t>Invalid.domain.n</a:t>
            </a:r>
            <a:endParaRPr lang="en-US" sz="800" dirty="0" smtClean="0"/>
          </a:p>
          <a:p>
            <a:r>
              <a:rPr lang="en-US" sz="800" dirty="0" smtClean="0"/>
              <a:t>	0x0070:  616d 650d 0a                             </a:t>
            </a:r>
            <a:r>
              <a:rPr lang="en-US" sz="800" dirty="0" err="1" smtClean="0"/>
              <a:t>ame</a:t>
            </a:r>
            <a:r>
              <a:rPr lang="en-US" sz="800" dirty="0" smtClean="0"/>
              <a:t>..</a:t>
            </a:r>
          </a:p>
          <a:p>
            <a:r>
              <a:rPr lang="en-US" sz="800" dirty="0" smtClean="0"/>
              <a:t>1362012788.204652 IP6 2001:df9::4015:1430:8367:2073:5d0.57100 &gt; 2001:dd8:9:2::101:16.587: Flags [.], </a:t>
            </a:r>
            <a:r>
              <a:rPr lang="en-US" sz="800" dirty="0" err="1" smtClean="0"/>
              <a:t>ack</a:t>
            </a:r>
            <a:r>
              <a:rPr lang="en-US" sz="800" dirty="0" smtClean="0"/>
              <a:t> 128, win 8203,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889806328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508156235], length 0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0020 0640 2001 0df9 0000 4015 1430  .....@......@..0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7ef2 6af0  .........K#.~.j.</a:t>
            </a:r>
          </a:p>
          <a:p>
            <a:r>
              <a:rPr lang="en-US" sz="800" dirty="0" smtClean="0"/>
              <a:t>	0x0040:  c70a 8010 200b baf5 0000 0101 080a 3509  ..............5.</a:t>
            </a:r>
          </a:p>
          <a:p>
            <a:r>
              <a:rPr lang="en-US" sz="800" dirty="0" smtClean="0"/>
              <a:t>	0x0050:  5df8 1e49 d94b                           ]..I.K</a:t>
            </a:r>
          </a:p>
          <a:p>
            <a:r>
              <a:rPr lang="en-US" sz="800" dirty="0" smtClean="0"/>
              <a:t>1362012788.205844 IP6 2001:df9::4015:1430:8367:2073:5d0.57100 &gt; 2001:dd8:9:2::101:16.587: Flags [F.], </a:t>
            </a:r>
            <a:r>
              <a:rPr lang="en-US" sz="800" dirty="0" err="1" smtClean="0"/>
              <a:t>seq</a:t>
            </a:r>
            <a:r>
              <a:rPr lang="en-US" sz="800" dirty="0" smtClean="0"/>
              <a:t> 48, </a:t>
            </a:r>
            <a:r>
              <a:rPr lang="en-US" sz="800" dirty="0" err="1" smtClean="0"/>
              <a:t>ack</a:t>
            </a:r>
            <a:r>
              <a:rPr lang="en-US" sz="800" dirty="0" smtClean="0"/>
              <a:t> 128, win 8203,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889806329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508156235], length 0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0020 0640 2001 0df9 0000 4015 1430  .....@......@..0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7ef2 6af0  .........K#.~.j.</a:t>
            </a:r>
          </a:p>
          <a:p>
            <a:r>
              <a:rPr lang="en-US" sz="800" dirty="0" smtClean="0"/>
              <a:t>	0x0040:  c70a 8011 200b baf3 0000 0101 080a 3509  ..............5.</a:t>
            </a:r>
          </a:p>
          <a:p>
            <a:r>
              <a:rPr lang="en-US" sz="800" dirty="0" smtClean="0"/>
              <a:t>	0x0050:  5df9 1e49 d94b                           ]..I.K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8549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496"/>
            <a:ext cx="8522285" cy="747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1362012788.007246 IP6 2001:dd8:9:2::101:16.587 &gt; 2001:df9::4015:1430:8367:2073:5d0.57100: Flags [P.], </a:t>
            </a:r>
            <a:r>
              <a:rPr lang="en-US" sz="800" dirty="0" err="1" smtClean="0"/>
              <a:t>seq</a:t>
            </a:r>
            <a:r>
              <a:rPr lang="en-US" sz="800" dirty="0" smtClean="0"/>
              <a:t> 1:97, </a:t>
            </a:r>
            <a:r>
              <a:rPr lang="en-US" sz="800" dirty="0" err="1" smtClean="0"/>
              <a:t>ack</a:t>
            </a:r>
            <a:r>
              <a:rPr lang="en-US" sz="800" dirty="0" smtClean="0"/>
              <a:t> 1, win 4320,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508156037 </a:t>
            </a:r>
            <a:r>
              <a:rPr lang="en-US" sz="800" dirty="0" err="1" smtClean="0"/>
              <a:t>ecr</a:t>
            </a:r>
            <a:r>
              <a:rPr lang="en-US" sz="800" dirty="0" smtClean="0"/>
              <a:t> 889805948], length 96</a:t>
            </a:r>
          </a:p>
          <a:p>
            <a:r>
              <a:rPr lang="en-US" sz="800" dirty="0" smtClean="0"/>
              <a:t>	0x0000:  b8f6 b11a 72af 000b 60a1 881b 86dd 6000  ....r...`.....`.</a:t>
            </a:r>
          </a:p>
          <a:p>
            <a:r>
              <a:rPr lang="en-US" sz="800" dirty="0" smtClean="0"/>
              <a:t>	0x0010:  0000 0080 0632 2001 0dd8 0009 0002 0000  .....2..........</a:t>
            </a:r>
          </a:p>
          <a:p>
            <a:r>
              <a:rPr lang="en-US" sz="800" dirty="0" smtClean="0"/>
              <a:t>	0x0020:  0000 0101 0016 2001 0df9 0000 4015 1430  ............@..0</a:t>
            </a:r>
          </a:p>
          <a:p>
            <a:r>
              <a:rPr lang="en-US" sz="800" dirty="0" smtClean="0"/>
              <a:t>	0x0030:  8367 2073 05d0 024b df0c 6af0 c68b 23fc  .</a:t>
            </a:r>
            <a:r>
              <a:rPr lang="en-US" sz="800" dirty="0" err="1" smtClean="0"/>
              <a:t>g.s</a:t>
            </a:r>
            <a:r>
              <a:rPr lang="en-US" sz="800" dirty="0" smtClean="0"/>
              <a:t>...</a:t>
            </a:r>
            <a:r>
              <a:rPr lang="en-US" sz="800" dirty="0" err="1" smtClean="0"/>
              <a:t>K..j</a:t>
            </a:r>
            <a:r>
              <a:rPr lang="en-US" sz="800" dirty="0" smtClean="0"/>
              <a:t>...#.</a:t>
            </a:r>
          </a:p>
          <a:p>
            <a:r>
              <a:rPr lang="en-US" sz="800" dirty="0" smtClean="0"/>
              <a:t>	0x0040:  7ec3 8018 10e0 799a 0000 0101 080a 1e49  ~.....y........I</a:t>
            </a:r>
          </a:p>
          <a:p>
            <a:r>
              <a:rPr lang="en-US" sz="800" dirty="0" smtClean="0"/>
              <a:t>	0x0050:  d885 3509 5c7c 3232 3020 4941 4d44 4132  ..5.\|220.IAMDA2</a:t>
            </a:r>
          </a:p>
          <a:p>
            <a:r>
              <a:rPr lang="en-US" sz="800" dirty="0" smtClean="0"/>
              <a:t>	0x0060:  2e6f 7267 2e61 706e 6963 2e6e 6574 204d  .</a:t>
            </a:r>
            <a:r>
              <a:rPr lang="en-US" sz="800" dirty="0" err="1" smtClean="0"/>
              <a:t>org.apnic.net.M</a:t>
            </a:r>
            <a:endParaRPr lang="en-US" sz="800" dirty="0" smtClean="0"/>
          </a:p>
          <a:p>
            <a:r>
              <a:rPr lang="en-US" sz="800" dirty="0" smtClean="0"/>
              <a:t>	0x0070:  6963 726f 736f 6674 2045 534d 5450 204d  </a:t>
            </a:r>
            <a:r>
              <a:rPr lang="en-US" sz="800" dirty="0" err="1" smtClean="0"/>
              <a:t>icrosoft.ESMTP.M</a:t>
            </a:r>
            <a:endParaRPr lang="en-US" sz="800" dirty="0" smtClean="0"/>
          </a:p>
          <a:p>
            <a:r>
              <a:rPr lang="en-US" sz="800" dirty="0" smtClean="0"/>
              <a:t>	0x0080:  4149 4c20 5365 7276 6963 6520 7265 6164  </a:t>
            </a:r>
            <a:r>
              <a:rPr lang="en-US" sz="800" dirty="0" err="1" smtClean="0"/>
              <a:t>AIL.Service.read</a:t>
            </a:r>
            <a:endParaRPr lang="en-US" sz="800" dirty="0" smtClean="0"/>
          </a:p>
          <a:p>
            <a:r>
              <a:rPr lang="en-US" sz="800" dirty="0" smtClean="0"/>
              <a:t>	0x0090:  7920 6174 2054 6875 2c20 3238 2046 6562  y.at.Thu,.28.Feb</a:t>
            </a:r>
          </a:p>
          <a:p>
            <a:r>
              <a:rPr lang="en-US" sz="800" dirty="0" smtClean="0"/>
              <a:t>	0x00a0:  2032 3031 3320 3130 3a35 333a 3039 202b  .2013.10:53:09.+</a:t>
            </a:r>
          </a:p>
          <a:p>
            <a:r>
              <a:rPr lang="en-US" sz="800" dirty="0" smtClean="0"/>
              <a:t>	0x00b0:  3130 3030 0d0a                           1000..</a:t>
            </a:r>
          </a:p>
          <a:p>
            <a:r>
              <a:rPr lang="en-US" sz="800" dirty="0" smtClean="0"/>
              <a:t>1362012788.007437 IP6 2001:df9::4015:1430:8367:2073:5d0.57100 &gt; 2001:dd8:9:2::101:16.587: Flags [.], </a:t>
            </a:r>
            <a:r>
              <a:rPr lang="en-US" sz="800" dirty="0" err="1" smtClean="0"/>
              <a:t>ack</a:t>
            </a:r>
            <a:r>
              <a:rPr lang="en-US" sz="800" dirty="0" smtClean="0"/>
              <a:t> 97, win 8205,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889806133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508156037], length 0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0020 0640 2001 0df9 0000 4015 1430  .....@......@..0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7ec3 6af0  .........K#.~.j.</a:t>
            </a:r>
          </a:p>
          <a:p>
            <a:r>
              <a:rPr lang="en-US" sz="800" dirty="0" smtClean="0"/>
              <a:t>	0x0040:  c6eb 8010 200d </a:t>
            </a:r>
            <a:r>
              <a:rPr lang="en-US" sz="800" dirty="0" err="1" smtClean="0"/>
              <a:t>bcca</a:t>
            </a:r>
            <a:r>
              <a:rPr lang="en-US" sz="800" dirty="0" smtClean="0"/>
              <a:t> 0000 0101 080a 3509  ..............5.</a:t>
            </a:r>
          </a:p>
          <a:p>
            <a:r>
              <a:rPr lang="en-US" sz="800" dirty="0" smtClean="0"/>
              <a:t>	0x0050:  5d35 1e49 d885                           ]5.I..</a:t>
            </a:r>
          </a:p>
          <a:p>
            <a:r>
              <a:rPr lang="en-US" sz="800" dirty="0" smtClean="0"/>
              <a:t>1362012788.019769 IP6 2001:df9::4015:1430:8367:2073:5d0.57100 &gt; 2001:dd8:9:2::101:16.587: Flags [P.], </a:t>
            </a:r>
            <a:r>
              <a:rPr lang="en-US" sz="800" dirty="0" err="1" smtClean="0"/>
              <a:t>seq</a:t>
            </a:r>
            <a:r>
              <a:rPr lang="en-US" sz="800" dirty="0" smtClean="0"/>
              <a:t> 1:48, </a:t>
            </a:r>
            <a:r>
              <a:rPr lang="en-US" sz="800" dirty="0" err="1" smtClean="0"/>
              <a:t>ack</a:t>
            </a:r>
            <a:r>
              <a:rPr lang="en-US" sz="800" dirty="0" smtClean="0"/>
              <a:t> 97, win 8205,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889806145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508156037], length 47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004f 0640 2001 0df9 0000 4015 1430  ...O.@......@..0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7ec3 6af0  .........K#.~.j.</a:t>
            </a:r>
          </a:p>
          <a:p>
            <a:r>
              <a:rPr lang="en-US" sz="800" dirty="0" smtClean="0"/>
              <a:t>	0x0040:  c6eb 8018 200d fa4d 0000 0101 080a 3509  .......M......5.</a:t>
            </a:r>
          </a:p>
          <a:p>
            <a:r>
              <a:rPr lang="en-US" sz="800" dirty="0" smtClean="0"/>
              <a:t>	0x0050:  5d41 1e49 d885 4548 4c4f 205b 4950 7636  ]A.I..EHLO.[IPv6</a:t>
            </a:r>
          </a:p>
          <a:p>
            <a:r>
              <a:rPr lang="en-US" sz="800" dirty="0" smtClean="0"/>
              <a:t>	0x0060:  3a32 3030 313a 6466 393a 3a34 3031 353a  :2001:df9::4015:</a:t>
            </a:r>
          </a:p>
          <a:p>
            <a:r>
              <a:rPr lang="en-US" sz="800" dirty="0" smtClean="0"/>
              <a:t>	0x0070:  3134 3330 3a38 3336 373a 3230 3733 3a35  1430:8367:2073:5</a:t>
            </a:r>
          </a:p>
          <a:p>
            <a:r>
              <a:rPr lang="en-US" sz="800" dirty="0" smtClean="0"/>
              <a:t>	0x0080:  6430 5d0d 0a                             d0]..</a:t>
            </a:r>
          </a:p>
          <a:p>
            <a:r>
              <a:rPr lang="en-US" sz="800" dirty="0" smtClean="0"/>
              <a:t>1362012788.203943 IP6 2001:dd8:9:2::101:16.587 &gt; 2001:df9::4015:1430:8367:2073:5d0.57100: Flags [.], </a:t>
            </a:r>
            <a:r>
              <a:rPr lang="en-US" sz="800" dirty="0" err="1" smtClean="0"/>
              <a:t>ack</a:t>
            </a:r>
            <a:r>
              <a:rPr lang="en-US" sz="800" dirty="0" smtClean="0"/>
              <a:t> 48, win 4367,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508156234 </a:t>
            </a:r>
            <a:r>
              <a:rPr lang="en-US" sz="800" dirty="0" err="1" smtClean="0"/>
              <a:t>ecr</a:t>
            </a:r>
            <a:r>
              <a:rPr lang="en-US" sz="800" dirty="0" smtClean="0"/>
              <a:t> 889806145], length 0</a:t>
            </a:r>
          </a:p>
          <a:p>
            <a:r>
              <a:rPr lang="en-US" sz="800" dirty="0" smtClean="0"/>
              <a:t>	0x0000:  b8f6 b11a 72af 000b 60a1 881b 86dd 6000  ....r...`.....`.</a:t>
            </a:r>
          </a:p>
          <a:p>
            <a:r>
              <a:rPr lang="en-US" sz="800" dirty="0" smtClean="0"/>
              <a:t>	0x0010:  0000 0020 0632 2001 0dd8 0009 0002 0000  .....2..........</a:t>
            </a:r>
          </a:p>
          <a:p>
            <a:r>
              <a:rPr lang="en-US" sz="800" dirty="0" smtClean="0"/>
              <a:t>	0x0020:  0000 0101 0016 2001 0df9 0000 4015 1430  ............@..0</a:t>
            </a:r>
          </a:p>
          <a:p>
            <a:r>
              <a:rPr lang="en-US" sz="800" dirty="0" smtClean="0"/>
              <a:t>	0x0030:  8367 2073 05d0 024b df0c 6af0 c6eb 23fc  .</a:t>
            </a:r>
            <a:r>
              <a:rPr lang="en-US" sz="800" dirty="0" err="1" smtClean="0"/>
              <a:t>g.s</a:t>
            </a:r>
            <a:r>
              <a:rPr lang="en-US" sz="800" dirty="0" smtClean="0"/>
              <a:t>...</a:t>
            </a:r>
            <a:r>
              <a:rPr lang="en-US" sz="800" dirty="0" err="1" smtClean="0"/>
              <a:t>K..j</a:t>
            </a:r>
            <a:r>
              <a:rPr lang="en-US" sz="800" dirty="0" smtClean="0"/>
              <a:t>...#.</a:t>
            </a:r>
          </a:p>
          <a:p>
            <a:r>
              <a:rPr lang="en-US" sz="800" dirty="0" smtClean="0"/>
              <a:t>	0x0040:  7ef2 8010 110f cac8 0000 0101 080a 1e49  ~..............I</a:t>
            </a:r>
          </a:p>
          <a:p>
            <a:r>
              <a:rPr lang="en-US" sz="800" dirty="0" smtClean="0"/>
              <a:t>	0x0050:  d94a 3509 5d41                           .J5.]A</a:t>
            </a:r>
          </a:p>
          <a:p>
            <a:r>
              <a:rPr lang="en-US" sz="800" dirty="0" smtClean="0"/>
              <a:t>1362012788.204423 IP6 2001:dd8:9:2::101:16.587 &gt; 2001:df9::4015:1430:8367:2073:5d0.57100: Flags [P.], </a:t>
            </a:r>
            <a:r>
              <a:rPr lang="en-US" sz="800" dirty="0" err="1" smtClean="0"/>
              <a:t>seq</a:t>
            </a:r>
            <a:r>
              <a:rPr lang="en-US" sz="800" dirty="0" smtClean="0"/>
              <a:t> 97:128, </a:t>
            </a:r>
            <a:r>
              <a:rPr lang="en-US" sz="800" dirty="0" err="1" smtClean="0"/>
              <a:t>ack</a:t>
            </a:r>
            <a:r>
              <a:rPr lang="en-US" sz="800" dirty="0" smtClean="0"/>
              <a:t> 48, win 4367,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508156235 </a:t>
            </a:r>
            <a:r>
              <a:rPr lang="en-US" sz="800" dirty="0" err="1" smtClean="0"/>
              <a:t>ecr</a:t>
            </a:r>
            <a:r>
              <a:rPr lang="en-US" sz="800" dirty="0" smtClean="0"/>
              <a:t> 889806145], length 31</a:t>
            </a:r>
          </a:p>
          <a:p>
            <a:r>
              <a:rPr lang="en-US" sz="800" dirty="0" smtClean="0"/>
              <a:t>	0x0000:  b8f6 b11a 72af 000b 60a1 881b 86dd 6000  ....r...`.....`.</a:t>
            </a:r>
          </a:p>
          <a:p>
            <a:r>
              <a:rPr lang="en-US" sz="800" dirty="0" smtClean="0"/>
              <a:t>	0x0010:  0000 003f 0632 2001 0dd8 0009 0002 0000  ...?.2..........</a:t>
            </a:r>
          </a:p>
          <a:p>
            <a:r>
              <a:rPr lang="en-US" sz="800" dirty="0" smtClean="0"/>
              <a:t>	0x0020:  0000 0101 0016 2001 0df9 0000 4015 1430  ............@..0</a:t>
            </a:r>
          </a:p>
          <a:p>
            <a:r>
              <a:rPr lang="en-US" sz="800" dirty="0" smtClean="0"/>
              <a:t>	0x0030:  8367 2073 05d0 024b df0c 6af0 c6eb 23fc  .</a:t>
            </a:r>
            <a:r>
              <a:rPr lang="en-US" sz="800" dirty="0" err="1" smtClean="0"/>
              <a:t>g.s</a:t>
            </a:r>
            <a:r>
              <a:rPr lang="en-US" sz="800" dirty="0" smtClean="0"/>
              <a:t>...</a:t>
            </a:r>
            <a:r>
              <a:rPr lang="en-US" sz="800" dirty="0" err="1" smtClean="0"/>
              <a:t>K..j</a:t>
            </a:r>
            <a:r>
              <a:rPr lang="en-US" sz="800" dirty="0" smtClean="0"/>
              <a:t>...#.</a:t>
            </a:r>
          </a:p>
          <a:p>
            <a:r>
              <a:rPr lang="en-US" sz="800" dirty="0" smtClean="0"/>
              <a:t>	0x0040:  7ef2 8018 110f 0952 0000 0101 080a 1e49  ~......R.......I</a:t>
            </a:r>
          </a:p>
          <a:p>
            <a:r>
              <a:rPr lang="en-US" sz="800" dirty="0" smtClean="0"/>
              <a:t>	0x0050:  d94b 3509 5d41 3530 3120 352e 352e 3420  .K5.]A501.5.5.4.</a:t>
            </a:r>
          </a:p>
          <a:p>
            <a:r>
              <a:rPr lang="en-US" sz="800" dirty="0" smtClean="0"/>
              <a:t>	0x0060:  496e 7661 6c69 6420 646f 6d61 696e 206e  </a:t>
            </a:r>
            <a:r>
              <a:rPr lang="en-US" sz="800" dirty="0" err="1" smtClean="0"/>
              <a:t>Invalid.domain.n</a:t>
            </a:r>
            <a:endParaRPr lang="en-US" sz="800" dirty="0" smtClean="0"/>
          </a:p>
          <a:p>
            <a:r>
              <a:rPr lang="en-US" sz="800" dirty="0" smtClean="0"/>
              <a:t>	0x0070:  616d 650d 0a                             </a:t>
            </a:r>
            <a:r>
              <a:rPr lang="en-US" sz="800" dirty="0" err="1" smtClean="0"/>
              <a:t>ame</a:t>
            </a:r>
            <a:r>
              <a:rPr lang="en-US" sz="800" dirty="0" smtClean="0"/>
              <a:t>..</a:t>
            </a:r>
          </a:p>
          <a:p>
            <a:r>
              <a:rPr lang="en-US" sz="800" dirty="0" smtClean="0"/>
              <a:t>1362012788.204652 IP6 2001:df9::4015:1430:8367:2073:5d0.57100 &gt; 2001:dd8:9:2::101:16.587: Flags [.], </a:t>
            </a:r>
            <a:r>
              <a:rPr lang="en-US" sz="800" dirty="0" err="1" smtClean="0"/>
              <a:t>ack</a:t>
            </a:r>
            <a:r>
              <a:rPr lang="en-US" sz="800" dirty="0" smtClean="0"/>
              <a:t> 128, win 8203,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889806328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508156235], length 0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0020 0640 2001 0df9 0000 4015 1430  .....@......@..0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7ef2 6af0  .........K#.~.j.</a:t>
            </a:r>
          </a:p>
          <a:p>
            <a:r>
              <a:rPr lang="en-US" sz="800" dirty="0" smtClean="0"/>
              <a:t>	0x0040:  c70a 8010 200b baf5 0000 0101 080a 3509  ..............5.</a:t>
            </a:r>
          </a:p>
          <a:p>
            <a:r>
              <a:rPr lang="en-US" sz="800" dirty="0" smtClean="0"/>
              <a:t>	0x0050:  5df8 1e49 d94b                           ]..I.K</a:t>
            </a:r>
          </a:p>
          <a:p>
            <a:r>
              <a:rPr lang="en-US" sz="800" dirty="0" smtClean="0"/>
              <a:t>1362012788.205844 IP6 2001:df9::4015:1430:8367:2073:5d0.57100 &gt; 2001:dd8:9:2::101:16.587: Flags [F.], </a:t>
            </a:r>
            <a:r>
              <a:rPr lang="en-US" sz="800" dirty="0" err="1" smtClean="0"/>
              <a:t>seq</a:t>
            </a:r>
            <a:r>
              <a:rPr lang="en-US" sz="800" dirty="0" smtClean="0"/>
              <a:t> 48, </a:t>
            </a:r>
            <a:r>
              <a:rPr lang="en-US" sz="800" dirty="0" err="1" smtClean="0"/>
              <a:t>ack</a:t>
            </a:r>
            <a:r>
              <a:rPr lang="en-US" sz="800" dirty="0" smtClean="0"/>
              <a:t> 128, win 8203,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889806329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508156235], length 0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0020 0640 2001 0df9 0000 4015 1430  .....@......@..0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7ef2 6af0  .........K#.~.j.</a:t>
            </a:r>
          </a:p>
          <a:p>
            <a:r>
              <a:rPr lang="en-US" sz="800" dirty="0" smtClean="0"/>
              <a:t>	0x0040:  c70a 8011 200b baf3 0000 0101 080a 3509  ..............5.</a:t>
            </a:r>
          </a:p>
          <a:p>
            <a:r>
              <a:rPr lang="en-US" sz="800" dirty="0" smtClean="0"/>
              <a:t>	0x0050:  5df9 1e49 d94b                           ]..I.K</a:t>
            </a:r>
            <a:endParaRPr lang="en-US" sz="800" dirty="0"/>
          </a:p>
        </p:txBody>
      </p:sp>
      <p:sp>
        <p:nvSpPr>
          <p:cNvPr id="3" name="Freeform 2"/>
          <p:cNvSpPr/>
          <p:nvPr/>
        </p:nvSpPr>
        <p:spPr>
          <a:xfrm>
            <a:off x="323959" y="2987028"/>
            <a:ext cx="3465955" cy="872162"/>
          </a:xfrm>
          <a:custGeom>
            <a:avLst/>
            <a:gdLst>
              <a:gd name="connsiteX0" fmla="*/ 2909656 w 3465955"/>
              <a:gd name="connsiteY0" fmla="*/ 148895 h 872162"/>
              <a:gd name="connsiteX1" fmla="*/ 789733 w 3465955"/>
              <a:gd name="connsiteY1" fmla="*/ 12126 h 872162"/>
              <a:gd name="connsiteX2" fmla="*/ 27733 w 3465955"/>
              <a:gd name="connsiteY2" fmla="*/ 422434 h 872162"/>
              <a:gd name="connsiteX3" fmla="*/ 1639656 w 3465955"/>
              <a:gd name="connsiteY3" fmla="*/ 862049 h 872162"/>
              <a:gd name="connsiteX4" fmla="*/ 3427426 w 3465955"/>
              <a:gd name="connsiteY4" fmla="*/ 676434 h 872162"/>
              <a:gd name="connsiteX5" fmla="*/ 2909656 w 3465955"/>
              <a:gd name="connsiteY5" fmla="*/ 70741 h 87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5955" h="872162">
                <a:moveTo>
                  <a:pt x="2909656" y="148895"/>
                </a:moveTo>
                <a:cubicBezTo>
                  <a:pt x="2089854" y="57715"/>
                  <a:pt x="1270053" y="-33464"/>
                  <a:pt x="789733" y="12126"/>
                </a:cubicBezTo>
                <a:cubicBezTo>
                  <a:pt x="309413" y="57716"/>
                  <a:pt x="-113921" y="280780"/>
                  <a:pt x="27733" y="422434"/>
                </a:cubicBezTo>
                <a:cubicBezTo>
                  <a:pt x="169387" y="564088"/>
                  <a:pt x="1073040" y="819716"/>
                  <a:pt x="1639656" y="862049"/>
                </a:cubicBezTo>
                <a:cubicBezTo>
                  <a:pt x="2206271" y="904382"/>
                  <a:pt x="3215760" y="808319"/>
                  <a:pt x="3427426" y="676434"/>
                </a:cubicBezTo>
                <a:cubicBezTo>
                  <a:pt x="3639092" y="544549"/>
                  <a:pt x="2909656" y="70741"/>
                  <a:pt x="2909656" y="7074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08276" y="5056735"/>
            <a:ext cx="3327384" cy="881429"/>
          </a:xfrm>
          <a:custGeom>
            <a:avLst/>
            <a:gdLst>
              <a:gd name="connsiteX0" fmla="*/ 2749493 w 3327384"/>
              <a:gd name="connsiteY0" fmla="*/ 277265 h 881429"/>
              <a:gd name="connsiteX1" fmla="*/ 668647 w 3327384"/>
              <a:gd name="connsiteY1" fmla="*/ 120957 h 881429"/>
              <a:gd name="connsiteX2" fmla="*/ 4339 w 3327384"/>
              <a:gd name="connsiteY2" fmla="*/ 521496 h 881429"/>
              <a:gd name="connsiteX3" fmla="*/ 912878 w 3327384"/>
              <a:gd name="connsiteY3" fmla="*/ 824342 h 881429"/>
              <a:gd name="connsiteX4" fmla="*/ 3101186 w 3327384"/>
              <a:gd name="connsiteY4" fmla="*/ 804803 h 881429"/>
              <a:gd name="connsiteX5" fmla="*/ 3169570 w 3327384"/>
              <a:gd name="connsiteY5" fmla="*/ 52573 h 881429"/>
              <a:gd name="connsiteX6" fmla="*/ 2319647 w 3327384"/>
              <a:gd name="connsiteY6" fmla="*/ 62342 h 88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384" h="881429">
                <a:moveTo>
                  <a:pt x="2749493" y="277265"/>
                </a:moveTo>
                <a:cubicBezTo>
                  <a:pt x="1937833" y="178758"/>
                  <a:pt x="1126173" y="80252"/>
                  <a:pt x="668647" y="120957"/>
                </a:cubicBezTo>
                <a:cubicBezTo>
                  <a:pt x="211121" y="161662"/>
                  <a:pt x="-36366" y="404265"/>
                  <a:pt x="4339" y="521496"/>
                </a:cubicBezTo>
                <a:cubicBezTo>
                  <a:pt x="45044" y="638727"/>
                  <a:pt x="396737" y="777124"/>
                  <a:pt x="912878" y="824342"/>
                </a:cubicBezTo>
                <a:cubicBezTo>
                  <a:pt x="1429019" y="871560"/>
                  <a:pt x="2725071" y="933431"/>
                  <a:pt x="3101186" y="804803"/>
                </a:cubicBezTo>
                <a:cubicBezTo>
                  <a:pt x="3477301" y="676175"/>
                  <a:pt x="3299826" y="176316"/>
                  <a:pt x="3169570" y="52573"/>
                </a:cubicBezTo>
                <a:cubicBezTo>
                  <a:pt x="3039314" y="-71170"/>
                  <a:pt x="2319647" y="62342"/>
                  <a:pt x="2319647" y="623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3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54" y="1152769"/>
            <a:ext cx="95926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telnet exch-v6only.rand.apnic.net 587</a:t>
            </a:r>
          </a:p>
          <a:p>
            <a:r>
              <a:rPr lang="en-US" dirty="0" smtClean="0"/>
              <a:t>Trying 2001:dd8:9:2::101:16...</a:t>
            </a:r>
          </a:p>
          <a:p>
            <a:r>
              <a:rPr lang="en-US" dirty="0" smtClean="0"/>
              <a:t>Connected to exch-v6only.rand.apnic.net.</a:t>
            </a:r>
          </a:p>
          <a:p>
            <a:r>
              <a:rPr lang="en-US" dirty="0" smtClean="0"/>
              <a:t>Escape character is '^]'.</a:t>
            </a:r>
          </a:p>
          <a:p>
            <a:r>
              <a:rPr lang="en-US" dirty="0" smtClean="0"/>
              <a:t>220 IAMDA1.org.apnic.net Microsoft ESMTP MAIL Service ready at Thu, 28 Feb 2013 10:55:11 +1000</a:t>
            </a:r>
          </a:p>
          <a:p>
            <a:r>
              <a:rPr lang="en-US" dirty="0" smtClean="0"/>
              <a:t>EHLO [IPv6:2001:df9::4015:1430:8367:2073:5d0]</a:t>
            </a:r>
          </a:p>
          <a:p>
            <a:r>
              <a:rPr lang="en-US" dirty="0" smtClean="0"/>
              <a:t>501 5.5.4 Invalid domain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7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154" y="644782"/>
            <a:ext cx="5557155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telnet exch-v6only.rand.apnic.net 587</a:t>
            </a:r>
          </a:p>
          <a:p>
            <a:r>
              <a:rPr lang="en-US" dirty="0" smtClean="0"/>
              <a:t>Trying 2001:dd8:9:2::101:16...</a:t>
            </a:r>
          </a:p>
          <a:p>
            <a:r>
              <a:rPr lang="en-US" dirty="0" smtClean="0"/>
              <a:t>Connected to exch-v6only.rand.apnic.net.</a:t>
            </a:r>
          </a:p>
          <a:p>
            <a:r>
              <a:rPr lang="en-US" dirty="0" smtClean="0"/>
              <a:t>Escape character is '^]'.</a:t>
            </a:r>
          </a:p>
          <a:p>
            <a:r>
              <a:rPr lang="en-US" dirty="0" smtClean="0"/>
              <a:t>EHLO [IPv6:2001:df9:0:4015:baf6:b1ff:fe1a:72af]                                                     </a:t>
            </a:r>
          </a:p>
          <a:p>
            <a:r>
              <a:rPr lang="en-US" dirty="0" smtClean="0"/>
              <a:t>250-IAMDA1.org.apnic.net Hello [2001:dd8:9:2::101:249]</a:t>
            </a:r>
          </a:p>
          <a:p>
            <a:r>
              <a:rPr lang="en-US" dirty="0" smtClean="0"/>
              <a:t>250-SIZE 30965760</a:t>
            </a:r>
          </a:p>
          <a:p>
            <a:r>
              <a:rPr lang="en-US" dirty="0" smtClean="0"/>
              <a:t>250-PIPELINING</a:t>
            </a:r>
          </a:p>
          <a:p>
            <a:r>
              <a:rPr lang="en-US" dirty="0" smtClean="0"/>
              <a:t>250-DSN</a:t>
            </a:r>
          </a:p>
          <a:p>
            <a:r>
              <a:rPr lang="en-US" dirty="0" smtClean="0"/>
              <a:t>250-ENHANCEDSTATUSCODES</a:t>
            </a:r>
          </a:p>
          <a:p>
            <a:r>
              <a:rPr lang="en-US" dirty="0" smtClean="0"/>
              <a:t>250-STARTTLS</a:t>
            </a:r>
          </a:p>
          <a:p>
            <a:r>
              <a:rPr lang="en-US" dirty="0" smtClean="0"/>
              <a:t>250-X-ANONYMOUSTLS</a:t>
            </a:r>
          </a:p>
          <a:p>
            <a:r>
              <a:rPr lang="en-US" dirty="0" smtClean="0"/>
              <a:t>250-AUTH GSSAPI NTLM</a:t>
            </a:r>
          </a:p>
          <a:p>
            <a:r>
              <a:rPr lang="en-US" dirty="0" smtClean="0"/>
              <a:t>250-X-EXPS GSSAPI NTLM</a:t>
            </a:r>
          </a:p>
          <a:p>
            <a:r>
              <a:rPr lang="en-US" dirty="0" smtClean="0"/>
              <a:t>250-8BITMIME</a:t>
            </a:r>
          </a:p>
          <a:p>
            <a:r>
              <a:rPr lang="en-US" dirty="0" smtClean="0"/>
              <a:t>250-BINARYMIME</a:t>
            </a:r>
          </a:p>
          <a:p>
            <a:r>
              <a:rPr lang="en-US" dirty="0" smtClean="0"/>
              <a:t>250-CHUNKING</a:t>
            </a:r>
          </a:p>
          <a:p>
            <a:r>
              <a:rPr lang="en-US" dirty="0" smtClean="0"/>
              <a:t>250-XEXCH50</a:t>
            </a:r>
          </a:p>
          <a:p>
            <a:r>
              <a:rPr lang="en-US" dirty="0" smtClean="0"/>
              <a:t>250-XRDST</a:t>
            </a:r>
          </a:p>
          <a:p>
            <a:r>
              <a:rPr lang="en-US" dirty="0" smtClean="0"/>
              <a:t>250 XSHADOW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9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330</Words>
  <Application>Microsoft Macintosh PowerPoint</Application>
  <PresentationFormat>On-screen Show (4:3)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Huston</dc:creator>
  <cp:lastModifiedBy>Geoff Huston</cp:lastModifiedBy>
  <cp:revision>1</cp:revision>
  <dcterms:created xsi:type="dcterms:W3CDTF">2013-02-28T01:47:27Z</dcterms:created>
  <dcterms:modified xsi:type="dcterms:W3CDTF">2013-02-28T01:57:10Z</dcterms:modified>
</cp:coreProperties>
</file>