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2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3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3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0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7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9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4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8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9DBB5-723A-0C47-80C4-B012C1737A9E}" type="datetimeFigureOut">
              <a:rPr lang="en-US" smtClean="0"/>
              <a:t>24/07/12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11E9-6BE0-4D47-8284-C55EAB1D4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7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4762" y="471715"/>
            <a:ext cx="3613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</a:t>
            </a:r>
            <a:r>
              <a:rPr lang="en-US" sz="2800" b="1" dirty="0" smtClean="0"/>
              <a:t>It’s all just Telecoms!</a:t>
            </a:r>
            <a:r>
              <a:rPr lang="en-US" sz="2800" dirty="0" smtClean="0"/>
              <a:t>”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64381" y="1524000"/>
            <a:ext cx="735985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 not!</a:t>
            </a:r>
          </a:p>
          <a:p>
            <a:endParaRPr lang="en-US" dirty="0"/>
          </a:p>
          <a:p>
            <a:r>
              <a:rPr lang="en-US" dirty="0" smtClean="0"/>
              <a:t>What has changed with the evolution from telephony to IP packet switching?</a:t>
            </a:r>
          </a:p>
          <a:p>
            <a:endParaRPr lang="en-US" dirty="0"/>
          </a:p>
          <a:p>
            <a:r>
              <a:rPr lang="en-US" smtClean="0"/>
              <a:t>What has changed </a:t>
            </a:r>
            <a:r>
              <a:rPr lang="en-US" dirty="0" smtClean="0"/>
              <a:t>in the structure of the telecommunications sector ?</a:t>
            </a:r>
          </a:p>
          <a:p>
            <a:endParaRPr lang="en-US" dirty="0"/>
          </a:p>
          <a:p>
            <a:r>
              <a:rPr lang="en-US" dirty="0" smtClean="0"/>
              <a:t>What are the impacts of these changes?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1033" y="6128880"/>
            <a:ext cx="225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Geoff Huston</a:t>
            </a:r>
          </a:p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The Evolving Internet Ecosystem:</a:t>
            </a:r>
          </a:p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A Two-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ided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arket?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6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4465" y="1862667"/>
            <a:ext cx="1361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Content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873436" y="1862667"/>
            <a:ext cx="1400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Carriage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943429" y="1753816"/>
            <a:ext cx="2709333" cy="85876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17067" y="1753816"/>
            <a:ext cx="2709333" cy="85876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2953" y="3343906"/>
            <a:ext cx="1998965" cy="523220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Internet</a:t>
            </a:r>
            <a:endParaRPr lang="en-US" sz="2800" dirty="0"/>
          </a:p>
        </p:txBody>
      </p:sp>
      <p:sp>
        <p:nvSpPr>
          <p:cNvPr id="10" name="Up-Down Arrow 9"/>
          <p:cNvSpPr/>
          <p:nvPr/>
        </p:nvSpPr>
        <p:spPr>
          <a:xfrm rot="19612972">
            <a:off x="3071495" y="2662752"/>
            <a:ext cx="350761" cy="562001"/>
          </a:xfrm>
          <a:prstGeom prst="upDownArrow">
            <a:avLst>
              <a:gd name="adj1" fmla="val 36169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 rot="2153511">
            <a:off x="5361354" y="2662750"/>
            <a:ext cx="350761" cy="562001"/>
          </a:xfrm>
          <a:prstGeom prst="upDownArrow">
            <a:avLst>
              <a:gd name="adj1" fmla="val 36169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33110" y="4561728"/>
            <a:ext cx="65679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this an instance of a two sided market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Or an instance of a deeper and longer term struggle for determining</a:t>
            </a:r>
          </a:p>
          <a:p>
            <a:r>
              <a:rPr lang="en-US" dirty="0"/>
              <a:t> </a:t>
            </a:r>
            <a:r>
              <a:rPr lang="en-US" dirty="0" smtClean="0"/>
              <a:t>  which sector has exclusive access to the end user</a:t>
            </a:r>
          </a:p>
          <a:p>
            <a:r>
              <a:rPr lang="en-US" dirty="0"/>
              <a:t> </a:t>
            </a:r>
            <a:r>
              <a:rPr lang="en-US" dirty="0" smtClean="0"/>
              <a:t>  (and is then able to exploit this access </a:t>
            </a:r>
            <a:r>
              <a:rPr lang="en-US" dirty="0" smtClean="0"/>
              <a:t>for financial advantage)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53602" y="2016555"/>
            <a:ext cx="37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6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106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Huston</dc:creator>
  <cp:lastModifiedBy>Geoff Huston</cp:lastModifiedBy>
  <cp:revision>3</cp:revision>
  <dcterms:created xsi:type="dcterms:W3CDTF">2012-07-13T01:53:27Z</dcterms:created>
  <dcterms:modified xsi:type="dcterms:W3CDTF">2012-07-24T01:10:33Z</dcterms:modified>
</cp:coreProperties>
</file>