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80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75"/>
    <p:restoredTop sz="94709"/>
  </p:normalViewPr>
  <p:slideViewPr>
    <p:cSldViewPr snapToGrid="0">
      <p:cViewPr varScale="1">
        <p:scale>
          <a:sx n="176" d="100"/>
          <a:sy n="176" d="100"/>
        </p:scale>
        <p:origin x="4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6F9F0-081D-F0E8-1D8B-B6C536857C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46D1ED-FEA0-3680-3D8B-BFDA8F94A2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9B02D-2338-461C-1EA7-53294F04B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A200B-86A5-914E-8DB5-3FA03B3E8A7E}" type="datetimeFigureOut">
              <a:rPr lang="en-US" smtClean="0"/>
              <a:t>3/15/25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9D40D-3A79-C50E-B19A-336E50052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6F274-E464-B5F8-E22C-3E4F8A2AC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87A4D-8C35-9C46-B45F-0140CA5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08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26452-3381-7EC5-C6C8-542B52280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952314-B00E-A8A8-BA8C-854E04F0B0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52DFB-7271-5544-99B2-E095D9D18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A200B-86A5-914E-8DB5-3FA03B3E8A7E}" type="datetimeFigureOut">
              <a:rPr lang="en-US" smtClean="0"/>
              <a:t>3/15/25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E4F96-6678-E1F8-2E42-8B400E360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39E23-DC77-639F-61A6-614BD8161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87A4D-8C35-9C46-B45F-0140CA5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530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E38FF0-26C8-8450-5028-9E8DF0DB6D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BBB6D6-F13C-CBFE-F7D4-060D67FA3C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245B4-040C-8F6A-87FD-56B24B3F5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A200B-86A5-914E-8DB5-3FA03B3E8A7E}" type="datetimeFigureOut">
              <a:rPr lang="en-US" smtClean="0"/>
              <a:t>3/15/25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88018-1393-2A1D-77FF-5E4599BCB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274250-F7DE-E33B-ED5A-BA289D4D0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87A4D-8C35-9C46-B45F-0140CA5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906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D0CAC-A07B-2E67-53FD-9C7F48A02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4F3F3-8E9D-2989-FCDB-4F6612B63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AFA1D-77B9-8695-8C82-2E6FF9DC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A200B-86A5-914E-8DB5-3FA03B3E8A7E}" type="datetimeFigureOut">
              <a:rPr lang="en-US" smtClean="0"/>
              <a:t>3/15/25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12A5A-E90B-8FA6-DE13-1356A9D45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30271-2AC1-B17E-43D2-CC1B3D11C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87A4D-8C35-9C46-B45F-0140CA5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4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CA5BC-D0CF-008B-A53C-DDA558CF3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8DF1D8-4072-46BC-7A03-587CBF89AF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92882-3756-2275-8B6D-0E5839CEC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A200B-86A5-914E-8DB5-3FA03B3E8A7E}" type="datetimeFigureOut">
              <a:rPr lang="en-US" smtClean="0"/>
              <a:t>3/15/25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D9F8A-71E7-E60B-2576-57DAEDFE2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5387D-944E-84E1-3531-4F1ED05AA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87A4D-8C35-9C46-B45F-0140CA5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845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F3640-4A0B-46EA-5E06-3527DF454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7A2FC-A5DA-7E9C-FA1E-ED05209FF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639D2E-3F6D-E8E7-2251-00F8A0436E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9C839C-2F4B-7155-9428-FD92ABFB2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A200B-86A5-914E-8DB5-3FA03B3E8A7E}" type="datetimeFigureOut">
              <a:rPr lang="en-US" smtClean="0"/>
              <a:t>3/15/25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78C057-F008-05DA-6325-1A7884000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C981F2-C834-977C-99B0-A80233C65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87A4D-8C35-9C46-B45F-0140CA5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705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62C5D-2467-E9D1-BD8A-3412CBAD5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A6A73F-0EBA-58CC-67B0-92649994DA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A0C23C-7678-9C77-DE3B-9526EE0B5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F9CB48-3EF7-54CD-D4B5-86BF10D548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09683E-6E7D-CB8B-0475-2D31745604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B4A123-8CE6-3EBF-9573-F273A59F3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A200B-86A5-914E-8DB5-3FA03B3E8A7E}" type="datetimeFigureOut">
              <a:rPr lang="en-US" smtClean="0"/>
              <a:t>3/15/25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E437A4-843C-0A9B-9F45-7A733BA7E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CEF4B3-436D-4E16-CB12-2B34D6569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87A4D-8C35-9C46-B45F-0140CA5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301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AF936-AF85-AAB6-4B8C-62048C73A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83537B-584E-B787-941B-E013E003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A200B-86A5-914E-8DB5-3FA03B3E8A7E}" type="datetimeFigureOut">
              <a:rPr lang="en-US" smtClean="0"/>
              <a:t>3/15/25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2F0A2E-20BA-1F4D-CBE8-0029076A7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CA74DB-456D-5481-22F5-3B8CAEB61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87A4D-8C35-9C46-B45F-0140CA5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064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96773D-E042-3BCA-9B8B-1E3F27940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A200B-86A5-914E-8DB5-3FA03B3E8A7E}" type="datetimeFigureOut">
              <a:rPr lang="en-US" smtClean="0"/>
              <a:t>3/15/25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BB5E8D-DF7C-06B7-47F0-AFDF04AFB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1E2131-A537-CFF4-2CA8-B4505061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87A4D-8C35-9C46-B45F-0140CA5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12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DD5B5-218B-85F8-96FA-0655B2227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78156-AA8C-D4D2-748E-0492CDCC6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779E5C-9144-0152-2A36-5A62C36073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936FC7-833B-293C-EBAB-A845E9BA4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A200B-86A5-914E-8DB5-3FA03B3E8A7E}" type="datetimeFigureOut">
              <a:rPr lang="en-US" smtClean="0"/>
              <a:t>3/15/25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6C2A56-2D45-8B21-3CB4-7385D0A4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2F757A-E848-ACBB-8C93-C807B526F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87A4D-8C35-9C46-B45F-0140CA5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692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0C191-F6E1-EB79-1931-4FF6CDB6A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6CD879-1AD5-E591-E207-2188E693D4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59AC22-2A4F-C0BF-870A-3824163FD3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51B31-F55E-F19F-BD48-C6668C9A4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A200B-86A5-914E-8DB5-3FA03B3E8A7E}" type="datetimeFigureOut">
              <a:rPr lang="en-US" smtClean="0"/>
              <a:t>3/15/25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1E5DFE-F0DC-BDBE-8F28-96304F5B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595E51-39BD-BB0C-C4E7-B1D70F8AA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87A4D-8C35-9C46-B45F-0140CA5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14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7AD1FF-531F-6A80-98E4-8A00793C4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5A0777-B002-D324-D304-EEB267CD8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D3E5B-309E-0509-B9EF-28ECB2AAF9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2A200B-86A5-914E-8DB5-3FA03B3E8A7E}" type="datetimeFigureOut">
              <a:rPr lang="en-US" smtClean="0"/>
              <a:t>3/15/25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F14E2-5C82-7026-46CE-0C14D816A5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757A5-5751-E912-11CB-ABD1DA25B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987A4D-8C35-9C46-B45F-0140CA5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005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99B39BB1-4849-56F2-EF41-EB3F9DD1142B}"/>
              </a:ext>
            </a:extLst>
          </p:cNvPr>
          <p:cNvGrpSpPr/>
          <p:nvPr/>
        </p:nvGrpSpPr>
        <p:grpSpPr>
          <a:xfrm>
            <a:off x="2138857" y="1918141"/>
            <a:ext cx="5738646" cy="3037490"/>
            <a:chOff x="2070538" y="1870841"/>
            <a:chExt cx="5738646" cy="3037490"/>
          </a:xfrm>
          <a:solidFill>
            <a:schemeClr val="bg1">
              <a:lumMod val="85000"/>
            </a:schemeClr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E366D27-239E-329E-6B36-535EA53D48AD}"/>
                </a:ext>
              </a:extLst>
            </p:cNvPr>
            <p:cNvSpPr/>
            <p:nvPr/>
          </p:nvSpPr>
          <p:spPr>
            <a:xfrm>
              <a:off x="6863253" y="3142593"/>
              <a:ext cx="945931" cy="49398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75601E9-6C7B-7174-A9DC-72CBA903C31F}"/>
                </a:ext>
              </a:extLst>
            </p:cNvPr>
            <p:cNvSpPr/>
            <p:nvPr/>
          </p:nvSpPr>
          <p:spPr>
            <a:xfrm>
              <a:off x="6863253" y="1870841"/>
              <a:ext cx="945931" cy="49398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40E4B91-761D-E285-633C-A3131CB5537A}"/>
                </a:ext>
              </a:extLst>
            </p:cNvPr>
            <p:cNvSpPr/>
            <p:nvPr/>
          </p:nvSpPr>
          <p:spPr>
            <a:xfrm>
              <a:off x="6863253" y="4414345"/>
              <a:ext cx="945931" cy="49398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riangle 14">
              <a:extLst>
                <a:ext uri="{FF2B5EF4-FFF2-40B4-BE49-F238E27FC236}">
                  <a16:creationId xmlns:a16="http://schemas.microsoft.com/office/drawing/2014/main" id="{BE52C8D9-98E1-36C9-3C88-CA705437F6F5}"/>
                </a:ext>
              </a:extLst>
            </p:cNvPr>
            <p:cNvSpPr/>
            <p:nvPr/>
          </p:nvSpPr>
          <p:spPr>
            <a:xfrm>
              <a:off x="4172608" y="3021724"/>
              <a:ext cx="713232" cy="614855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E856FCB8-25D8-97B9-17D4-E2B6674F8602}"/>
                </a:ext>
              </a:extLst>
            </p:cNvPr>
            <p:cNvSpPr/>
            <p:nvPr/>
          </p:nvSpPr>
          <p:spPr>
            <a:xfrm>
              <a:off x="2070538" y="3021724"/>
              <a:ext cx="588579" cy="58857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0796B6C-E05E-E4BF-7D1E-4C5F9D2BEC59}"/>
              </a:ext>
            </a:extLst>
          </p:cNvPr>
          <p:cNvGrpSpPr/>
          <p:nvPr/>
        </p:nvGrpSpPr>
        <p:grpSpPr>
          <a:xfrm>
            <a:off x="2070538" y="1870841"/>
            <a:ext cx="5738646" cy="3037490"/>
            <a:chOff x="2070538" y="1870841"/>
            <a:chExt cx="5738646" cy="303749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7119AA0-AE8B-E008-8417-51F6266315AD}"/>
                </a:ext>
              </a:extLst>
            </p:cNvPr>
            <p:cNvSpPr/>
            <p:nvPr/>
          </p:nvSpPr>
          <p:spPr>
            <a:xfrm>
              <a:off x="6863253" y="3142593"/>
              <a:ext cx="945931" cy="49398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EF7C91B-FFB5-6CCD-B6DC-73BBF324EB6A}"/>
                </a:ext>
              </a:extLst>
            </p:cNvPr>
            <p:cNvSpPr/>
            <p:nvPr/>
          </p:nvSpPr>
          <p:spPr>
            <a:xfrm>
              <a:off x="6863253" y="1870841"/>
              <a:ext cx="945931" cy="49398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BC56E8B-171C-1439-EA52-3DA47C8281A4}"/>
                </a:ext>
              </a:extLst>
            </p:cNvPr>
            <p:cNvSpPr/>
            <p:nvPr/>
          </p:nvSpPr>
          <p:spPr>
            <a:xfrm>
              <a:off x="6863253" y="4414345"/>
              <a:ext cx="945931" cy="49398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riangle 6">
              <a:extLst>
                <a:ext uri="{FF2B5EF4-FFF2-40B4-BE49-F238E27FC236}">
                  <a16:creationId xmlns:a16="http://schemas.microsoft.com/office/drawing/2014/main" id="{10D50801-422C-EFF9-84C2-FB67A9050E80}"/>
                </a:ext>
              </a:extLst>
            </p:cNvPr>
            <p:cNvSpPr/>
            <p:nvPr/>
          </p:nvSpPr>
          <p:spPr>
            <a:xfrm>
              <a:off x="4172608" y="3021724"/>
              <a:ext cx="713232" cy="614855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8B06ED0-8910-C339-2215-8314F270E759}"/>
                </a:ext>
              </a:extLst>
            </p:cNvPr>
            <p:cNvSpPr/>
            <p:nvPr/>
          </p:nvSpPr>
          <p:spPr>
            <a:xfrm>
              <a:off x="2070538" y="3021724"/>
              <a:ext cx="588579" cy="588579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81111FC2-3038-EABC-C926-1A587A1603AC}"/>
              </a:ext>
            </a:extLst>
          </p:cNvPr>
          <p:cNvSpPr txBox="1"/>
          <p:nvPr/>
        </p:nvSpPr>
        <p:spPr>
          <a:xfrm>
            <a:off x="7945822" y="1827352"/>
            <a:ext cx="1776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Nameserver for the Root Zone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7843357-B3D2-172D-6516-796D32F3820A}"/>
              </a:ext>
            </a:extLst>
          </p:cNvPr>
          <p:cNvSpPr txBox="1"/>
          <p:nvPr/>
        </p:nvSpPr>
        <p:spPr>
          <a:xfrm>
            <a:off x="8078668" y="3072828"/>
            <a:ext cx="1776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Nameserver for </a:t>
            </a:r>
            <a:r>
              <a:rPr lang="en-US" sz="1600" dirty="0" err="1"/>
              <a:t>.net</a:t>
            </a:r>
            <a:endParaRPr lang="en-US" sz="16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14B968F-6ACE-D621-763B-413C72CA16F0}"/>
              </a:ext>
            </a:extLst>
          </p:cNvPr>
          <p:cNvSpPr txBox="1"/>
          <p:nvPr/>
        </p:nvSpPr>
        <p:spPr>
          <a:xfrm>
            <a:off x="8078668" y="4318304"/>
            <a:ext cx="1776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Nameserver for </a:t>
            </a:r>
            <a:r>
              <a:rPr lang="en-US" sz="1600" dirty="0" err="1"/>
              <a:t>potaroo.net</a:t>
            </a:r>
            <a:endParaRPr lang="en-US" sz="16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B4DBA9F-B55D-C447-D1DE-7688A6A7DF5E}"/>
              </a:ext>
            </a:extLst>
          </p:cNvPr>
          <p:cNvSpPr txBox="1"/>
          <p:nvPr/>
        </p:nvSpPr>
        <p:spPr>
          <a:xfrm>
            <a:off x="3620079" y="3731179"/>
            <a:ext cx="2223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Recursive Resolver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6151AD-A131-80B0-E98F-375EBA827109}"/>
              </a:ext>
            </a:extLst>
          </p:cNvPr>
          <p:cNvSpPr txBox="1"/>
          <p:nvPr/>
        </p:nvSpPr>
        <p:spPr>
          <a:xfrm>
            <a:off x="1752233" y="3731179"/>
            <a:ext cx="14061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Stub Resolver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3A256402-2212-F7E4-7E36-C9D051AC8A0B}"/>
              </a:ext>
            </a:extLst>
          </p:cNvPr>
          <p:cNvSpPr/>
          <p:nvPr/>
        </p:nvSpPr>
        <p:spPr>
          <a:xfrm>
            <a:off x="5288692" y="3212721"/>
            <a:ext cx="1224583" cy="247171"/>
          </a:xfrm>
          <a:custGeom>
            <a:avLst/>
            <a:gdLst>
              <a:gd name="connsiteX0" fmla="*/ 0 w 1224583"/>
              <a:gd name="connsiteY0" fmla="*/ 160674 h 247171"/>
              <a:gd name="connsiteX1" fmla="*/ 1124465 w 1224583"/>
              <a:gd name="connsiteY1" fmla="*/ 111247 h 247171"/>
              <a:gd name="connsiteX2" fmla="*/ 1000897 w 1224583"/>
              <a:gd name="connsiteY2" fmla="*/ 36 h 247171"/>
              <a:gd name="connsiteX3" fmla="*/ 1223319 w 1224583"/>
              <a:gd name="connsiteY3" fmla="*/ 123603 h 247171"/>
              <a:gd name="connsiteX4" fmla="*/ 1075038 w 1224583"/>
              <a:gd name="connsiteY4" fmla="*/ 247171 h 247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4583" h="247171">
                <a:moveTo>
                  <a:pt x="0" y="160674"/>
                </a:moveTo>
                <a:cubicBezTo>
                  <a:pt x="478824" y="149347"/>
                  <a:pt x="957649" y="138020"/>
                  <a:pt x="1124465" y="111247"/>
                </a:cubicBezTo>
                <a:cubicBezTo>
                  <a:pt x="1291281" y="84474"/>
                  <a:pt x="984421" y="-2023"/>
                  <a:pt x="1000897" y="36"/>
                </a:cubicBezTo>
                <a:cubicBezTo>
                  <a:pt x="1017373" y="2095"/>
                  <a:pt x="1210962" y="82414"/>
                  <a:pt x="1223319" y="123603"/>
                </a:cubicBezTo>
                <a:cubicBezTo>
                  <a:pt x="1235676" y="164792"/>
                  <a:pt x="1155357" y="205981"/>
                  <a:pt x="1075038" y="247171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FEB81FCA-2ABE-B986-9D22-892BA2AD61F7}"/>
              </a:ext>
            </a:extLst>
          </p:cNvPr>
          <p:cNvSpPr/>
          <p:nvPr/>
        </p:nvSpPr>
        <p:spPr>
          <a:xfrm>
            <a:off x="5362832" y="4164227"/>
            <a:ext cx="1191310" cy="522022"/>
          </a:xfrm>
          <a:custGeom>
            <a:avLst/>
            <a:gdLst>
              <a:gd name="connsiteX0" fmla="*/ 0 w 1191310"/>
              <a:gd name="connsiteY0" fmla="*/ 0 h 522022"/>
              <a:gd name="connsiteX1" fmla="*/ 1124465 w 1191310"/>
              <a:gd name="connsiteY1" fmla="*/ 444843 h 522022"/>
              <a:gd name="connsiteX2" fmla="*/ 1075038 w 1191310"/>
              <a:gd name="connsiteY2" fmla="*/ 308919 h 522022"/>
              <a:gd name="connsiteX3" fmla="*/ 1186249 w 1191310"/>
              <a:gd name="connsiteY3" fmla="*/ 506627 h 522022"/>
              <a:gd name="connsiteX4" fmla="*/ 1013254 w 1191310"/>
              <a:gd name="connsiteY4" fmla="*/ 494270 h 522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1310" h="522022">
                <a:moveTo>
                  <a:pt x="0" y="0"/>
                </a:moveTo>
                <a:cubicBezTo>
                  <a:pt x="472646" y="196678"/>
                  <a:pt x="945292" y="393357"/>
                  <a:pt x="1124465" y="444843"/>
                </a:cubicBezTo>
                <a:cubicBezTo>
                  <a:pt x="1303638" y="496329"/>
                  <a:pt x="1064741" y="298622"/>
                  <a:pt x="1075038" y="308919"/>
                </a:cubicBezTo>
                <a:cubicBezTo>
                  <a:pt x="1085335" y="319216"/>
                  <a:pt x="1196546" y="475735"/>
                  <a:pt x="1186249" y="506627"/>
                </a:cubicBezTo>
                <a:cubicBezTo>
                  <a:pt x="1175952" y="537519"/>
                  <a:pt x="1094603" y="515894"/>
                  <a:pt x="1013254" y="49427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3ED6618-1920-C7E5-E770-1C00F5D90BA6}"/>
              </a:ext>
            </a:extLst>
          </p:cNvPr>
          <p:cNvSpPr txBox="1"/>
          <p:nvPr/>
        </p:nvSpPr>
        <p:spPr>
          <a:xfrm>
            <a:off x="2598561" y="290084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27DF697-0665-6EF6-8726-976408D30690}"/>
              </a:ext>
            </a:extLst>
          </p:cNvPr>
          <p:cNvSpPr txBox="1"/>
          <p:nvPr/>
        </p:nvSpPr>
        <p:spPr>
          <a:xfrm rot="18447488">
            <a:off x="4737289" y="2686434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27A0530-D173-DF8E-AB25-E8D650F62513}"/>
              </a:ext>
            </a:extLst>
          </p:cNvPr>
          <p:cNvSpPr txBox="1"/>
          <p:nvPr/>
        </p:nvSpPr>
        <p:spPr>
          <a:xfrm>
            <a:off x="4904180" y="329483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9874F71-1082-5F81-AE8A-F8819FFD9530}"/>
              </a:ext>
            </a:extLst>
          </p:cNvPr>
          <p:cNvSpPr txBox="1"/>
          <p:nvPr/>
        </p:nvSpPr>
        <p:spPr>
          <a:xfrm rot="2081232">
            <a:off x="5030727" y="4000276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</a:t>
            </a: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299B2AB6-7858-2991-A364-974F0E73A970}"/>
              </a:ext>
            </a:extLst>
          </p:cNvPr>
          <p:cNvSpPr/>
          <p:nvPr/>
        </p:nvSpPr>
        <p:spPr>
          <a:xfrm>
            <a:off x="5196306" y="2323070"/>
            <a:ext cx="1093283" cy="544596"/>
          </a:xfrm>
          <a:custGeom>
            <a:avLst/>
            <a:gdLst>
              <a:gd name="connsiteX0" fmla="*/ 1093283 w 1093283"/>
              <a:gd name="connsiteY0" fmla="*/ 0 h 544596"/>
              <a:gd name="connsiteX1" fmla="*/ 55316 w 1093283"/>
              <a:gd name="connsiteY1" fmla="*/ 457200 h 544596"/>
              <a:gd name="connsiteX2" fmla="*/ 129456 w 1093283"/>
              <a:gd name="connsiteY2" fmla="*/ 296562 h 544596"/>
              <a:gd name="connsiteX3" fmla="*/ 18245 w 1093283"/>
              <a:gd name="connsiteY3" fmla="*/ 506627 h 544596"/>
              <a:gd name="connsiteX4" fmla="*/ 228310 w 1093283"/>
              <a:gd name="connsiteY4" fmla="*/ 543698 h 544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3283" h="544596">
                <a:moveTo>
                  <a:pt x="1093283" y="0"/>
                </a:moveTo>
                <a:cubicBezTo>
                  <a:pt x="654618" y="203886"/>
                  <a:pt x="215954" y="407773"/>
                  <a:pt x="55316" y="457200"/>
                </a:cubicBezTo>
                <a:cubicBezTo>
                  <a:pt x="-105322" y="506627"/>
                  <a:pt x="135634" y="288324"/>
                  <a:pt x="129456" y="296562"/>
                </a:cubicBezTo>
                <a:cubicBezTo>
                  <a:pt x="123278" y="304800"/>
                  <a:pt x="1769" y="465438"/>
                  <a:pt x="18245" y="506627"/>
                </a:cubicBezTo>
                <a:cubicBezTo>
                  <a:pt x="34721" y="547816"/>
                  <a:pt x="131515" y="545757"/>
                  <a:pt x="228310" y="543698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2E1DDA0D-5B6F-3EF5-EE04-D034FB3564A9}"/>
              </a:ext>
            </a:extLst>
          </p:cNvPr>
          <p:cNvSpPr/>
          <p:nvPr/>
        </p:nvSpPr>
        <p:spPr>
          <a:xfrm>
            <a:off x="5470978" y="3534032"/>
            <a:ext cx="1053390" cy="210065"/>
          </a:xfrm>
          <a:custGeom>
            <a:avLst/>
            <a:gdLst>
              <a:gd name="connsiteX0" fmla="*/ 1053390 w 1053390"/>
              <a:gd name="connsiteY0" fmla="*/ 98854 h 210065"/>
              <a:gd name="connsiteX1" fmla="*/ 40136 w 1053390"/>
              <a:gd name="connsiteY1" fmla="*/ 111211 h 210065"/>
              <a:gd name="connsiteX2" fmla="*/ 188417 w 1053390"/>
              <a:gd name="connsiteY2" fmla="*/ 0 h 210065"/>
              <a:gd name="connsiteX3" fmla="*/ 52492 w 1053390"/>
              <a:gd name="connsiteY3" fmla="*/ 111211 h 210065"/>
              <a:gd name="connsiteX4" fmla="*/ 151346 w 1053390"/>
              <a:gd name="connsiteY4" fmla="*/ 210065 h 21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3390" h="210065">
                <a:moveTo>
                  <a:pt x="1053390" y="98854"/>
                </a:moveTo>
                <a:cubicBezTo>
                  <a:pt x="618844" y="113270"/>
                  <a:pt x="184298" y="127687"/>
                  <a:pt x="40136" y="111211"/>
                </a:cubicBezTo>
                <a:cubicBezTo>
                  <a:pt x="-104026" y="94735"/>
                  <a:pt x="186358" y="0"/>
                  <a:pt x="188417" y="0"/>
                </a:cubicBezTo>
                <a:cubicBezTo>
                  <a:pt x="190476" y="0"/>
                  <a:pt x="58670" y="76200"/>
                  <a:pt x="52492" y="111211"/>
                </a:cubicBezTo>
                <a:cubicBezTo>
                  <a:pt x="46314" y="146222"/>
                  <a:pt x="98830" y="178143"/>
                  <a:pt x="151346" y="210065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4D667ECA-A221-B996-955D-68DAD0559DB8}"/>
              </a:ext>
            </a:extLst>
          </p:cNvPr>
          <p:cNvSpPr/>
          <p:nvPr/>
        </p:nvSpPr>
        <p:spPr>
          <a:xfrm>
            <a:off x="5138377" y="4300151"/>
            <a:ext cx="1237709" cy="580768"/>
          </a:xfrm>
          <a:custGeom>
            <a:avLst/>
            <a:gdLst>
              <a:gd name="connsiteX0" fmla="*/ 1237709 w 1237709"/>
              <a:gd name="connsiteY0" fmla="*/ 580768 h 580768"/>
              <a:gd name="connsiteX1" fmla="*/ 88531 w 1237709"/>
              <a:gd name="connsiteY1" fmla="*/ 74141 h 580768"/>
              <a:gd name="connsiteX2" fmla="*/ 88531 w 1237709"/>
              <a:gd name="connsiteY2" fmla="*/ 259492 h 580768"/>
              <a:gd name="connsiteX3" fmla="*/ 2034 w 1237709"/>
              <a:gd name="connsiteY3" fmla="*/ 123568 h 580768"/>
              <a:gd name="connsiteX4" fmla="*/ 187385 w 1237709"/>
              <a:gd name="connsiteY4" fmla="*/ 0 h 580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37709" h="580768">
                <a:moveTo>
                  <a:pt x="1237709" y="580768"/>
                </a:moveTo>
                <a:cubicBezTo>
                  <a:pt x="758885" y="354227"/>
                  <a:pt x="280061" y="127687"/>
                  <a:pt x="88531" y="74141"/>
                </a:cubicBezTo>
                <a:cubicBezTo>
                  <a:pt x="-102999" y="20595"/>
                  <a:pt x="102947" y="251254"/>
                  <a:pt x="88531" y="259492"/>
                </a:cubicBezTo>
                <a:cubicBezTo>
                  <a:pt x="74115" y="267730"/>
                  <a:pt x="-14442" y="166816"/>
                  <a:pt x="2034" y="123568"/>
                </a:cubicBezTo>
                <a:cubicBezTo>
                  <a:pt x="18510" y="80320"/>
                  <a:pt x="102947" y="40160"/>
                  <a:pt x="187385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110DE74B-B4C0-1FA7-397E-C9872E37B9E1}"/>
              </a:ext>
            </a:extLst>
          </p:cNvPr>
          <p:cNvSpPr/>
          <p:nvPr/>
        </p:nvSpPr>
        <p:spPr>
          <a:xfrm>
            <a:off x="2940886" y="3225114"/>
            <a:ext cx="803211" cy="247135"/>
          </a:xfrm>
          <a:custGeom>
            <a:avLst/>
            <a:gdLst>
              <a:gd name="connsiteX0" fmla="*/ 803211 w 803211"/>
              <a:gd name="connsiteY0" fmla="*/ 86497 h 247135"/>
              <a:gd name="connsiteX1" fmla="*/ 74163 w 803211"/>
              <a:gd name="connsiteY1" fmla="*/ 111210 h 247135"/>
              <a:gd name="connsiteX2" fmla="*/ 148303 w 803211"/>
              <a:gd name="connsiteY2" fmla="*/ 0 h 247135"/>
              <a:gd name="connsiteX3" fmla="*/ 22 w 803211"/>
              <a:gd name="connsiteY3" fmla="*/ 111210 h 247135"/>
              <a:gd name="connsiteX4" fmla="*/ 160660 w 803211"/>
              <a:gd name="connsiteY4" fmla="*/ 247135 h 24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3211" h="247135">
                <a:moveTo>
                  <a:pt x="803211" y="86497"/>
                </a:moveTo>
                <a:cubicBezTo>
                  <a:pt x="493262" y="106061"/>
                  <a:pt x="183314" y="125626"/>
                  <a:pt x="74163" y="111210"/>
                </a:cubicBezTo>
                <a:cubicBezTo>
                  <a:pt x="-34988" y="96794"/>
                  <a:pt x="160660" y="0"/>
                  <a:pt x="148303" y="0"/>
                </a:cubicBezTo>
                <a:cubicBezTo>
                  <a:pt x="135946" y="0"/>
                  <a:pt x="-2037" y="70021"/>
                  <a:pt x="22" y="111210"/>
                </a:cubicBezTo>
                <a:cubicBezTo>
                  <a:pt x="2081" y="152399"/>
                  <a:pt x="81370" y="199767"/>
                  <a:pt x="160660" y="247135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A96FA35-C017-E01D-20E9-9E042AA053B1}"/>
              </a:ext>
            </a:extLst>
          </p:cNvPr>
          <p:cNvSpPr txBox="1"/>
          <p:nvPr/>
        </p:nvSpPr>
        <p:spPr>
          <a:xfrm>
            <a:off x="2795395" y="2605253"/>
            <a:ext cx="13163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>
                <a:solidFill>
                  <a:schemeClr val="accent6">
                    <a:lumMod val="75000"/>
                  </a:schemeClr>
                </a:solidFill>
              </a:rPr>
              <a:t>www.potaroo.net</a:t>
            </a:r>
            <a:r>
              <a:rPr lang="en-US" sz="1100" dirty="0">
                <a:solidFill>
                  <a:schemeClr val="accent6">
                    <a:lumMod val="75000"/>
                  </a:schemeClr>
                </a:solidFill>
              </a:rPr>
              <a:t>?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2E5A351-EDDE-929D-6257-3BF572798AB9}"/>
              </a:ext>
            </a:extLst>
          </p:cNvPr>
          <p:cNvSpPr txBox="1"/>
          <p:nvPr/>
        </p:nvSpPr>
        <p:spPr>
          <a:xfrm rot="19559045">
            <a:off x="4769261" y="1897880"/>
            <a:ext cx="13163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>
                <a:solidFill>
                  <a:schemeClr val="accent6">
                    <a:lumMod val="75000"/>
                  </a:schemeClr>
                </a:solidFill>
              </a:rPr>
              <a:t>www.potaroo.net</a:t>
            </a:r>
            <a:r>
              <a:rPr lang="en-US" sz="1100" dirty="0">
                <a:solidFill>
                  <a:schemeClr val="accent6">
                    <a:lumMod val="75000"/>
                  </a:schemeClr>
                </a:solidFill>
              </a:rPr>
              <a:t>?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00D9377-89DA-63C8-EA2B-4E868AD0DC42}"/>
              </a:ext>
            </a:extLst>
          </p:cNvPr>
          <p:cNvSpPr txBox="1"/>
          <p:nvPr/>
        </p:nvSpPr>
        <p:spPr>
          <a:xfrm>
            <a:off x="5263731" y="3038564"/>
            <a:ext cx="13163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>
                <a:solidFill>
                  <a:schemeClr val="accent6">
                    <a:lumMod val="75000"/>
                  </a:schemeClr>
                </a:solidFill>
              </a:rPr>
              <a:t>www.potaroo.net</a:t>
            </a:r>
            <a:r>
              <a:rPr lang="en-US" sz="1100" dirty="0">
                <a:solidFill>
                  <a:schemeClr val="accent6">
                    <a:lumMod val="75000"/>
                  </a:schemeClr>
                </a:solidFill>
              </a:rPr>
              <a:t>?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68D0323-314C-166F-BB30-86C9CA6268E6}"/>
              </a:ext>
            </a:extLst>
          </p:cNvPr>
          <p:cNvSpPr txBox="1"/>
          <p:nvPr/>
        </p:nvSpPr>
        <p:spPr>
          <a:xfrm rot="1385365">
            <a:off x="5354422" y="4131776"/>
            <a:ext cx="13163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>
                <a:solidFill>
                  <a:schemeClr val="accent6">
                    <a:lumMod val="75000"/>
                  </a:schemeClr>
                </a:solidFill>
              </a:rPr>
              <a:t>www.potaroo.net</a:t>
            </a:r>
            <a:r>
              <a:rPr lang="en-US" sz="1100" dirty="0">
                <a:solidFill>
                  <a:schemeClr val="accent6">
                    <a:lumMod val="75000"/>
                  </a:schemeClr>
                </a:solidFill>
              </a:rPr>
              <a:t>?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64DDB38-A371-652B-ACAC-E8683C486B14}"/>
              </a:ext>
            </a:extLst>
          </p:cNvPr>
          <p:cNvSpPr txBox="1"/>
          <p:nvPr/>
        </p:nvSpPr>
        <p:spPr>
          <a:xfrm rot="19941601">
            <a:off x="5347404" y="2476407"/>
            <a:ext cx="104547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referral to </a:t>
            </a:r>
            <a:r>
              <a:rPr lang="en-US" sz="11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.net</a:t>
            </a:r>
            <a:endParaRPr lang="en-US" sz="11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EE56B4F-F185-C691-ECBB-9029F459DAA7}"/>
              </a:ext>
            </a:extLst>
          </p:cNvPr>
          <p:cNvSpPr txBox="1"/>
          <p:nvPr/>
        </p:nvSpPr>
        <p:spPr>
          <a:xfrm>
            <a:off x="5470978" y="3683879"/>
            <a:ext cx="15263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referral to </a:t>
            </a:r>
            <a:r>
              <a:rPr lang="en-US" sz="11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potaroo.net</a:t>
            </a:r>
            <a:endParaRPr lang="en-US" sz="11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3D1E0A3-BCAA-036B-C13A-C18F5F2C4797}"/>
              </a:ext>
            </a:extLst>
          </p:cNvPr>
          <p:cNvSpPr txBox="1"/>
          <p:nvPr/>
        </p:nvSpPr>
        <p:spPr>
          <a:xfrm rot="1581868">
            <a:off x="5239258" y="4629043"/>
            <a:ext cx="12089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203.133.248.108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A45EBE4-AD41-030F-4945-8AB1886F4A9C}"/>
              </a:ext>
            </a:extLst>
          </p:cNvPr>
          <p:cNvSpPr txBox="1"/>
          <p:nvPr/>
        </p:nvSpPr>
        <p:spPr>
          <a:xfrm>
            <a:off x="2887101" y="3421277"/>
            <a:ext cx="12089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203.133.248.108</a:t>
            </a:r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C4E6F991-F84F-96FF-9583-483E1A64E298}"/>
              </a:ext>
            </a:extLst>
          </p:cNvPr>
          <p:cNvSpPr/>
          <p:nvPr/>
        </p:nvSpPr>
        <p:spPr>
          <a:xfrm>
            <a:off x="5158854" y="2005463"/>
            <a:ext cx="1051516" cy="533021"/>
          </a:xfrm>
          <a:custGeom>
            <a:avLst/>
            <a:gdLst>
              <a:gd name="connsiteX0" fmla="*/ 0 w 1051516"/>
              <a:gd name="connsiteY0" fmla="*/ 533021 h 533021"/>
              <a:gd name="connsiteX1" fmla="*/ 764274 w 1051516"/>
              <a:gd name="connsiteY1" fmla="*/ 123588 h 533021"/>
              <a:gd name="connsiteX2" fmla="*/ 1050877 w 1051516"/>
              <a:gd name="connsiteY2" fmla="*/ 55349 h 533021"/>
              <a:gd name="connsiteX3" fmla="*/ 846161 w 1051516"/>
              <a:gd name="connsiteY3" fmla="*/ 758 h 533021"/>
              <a:gd name="connsiteX4" fmla="*/ 996286 w 1051516"/>
              <a:gd name="connsiteY4" fmla="*/ 96292 h 533021"/>
              <a:gd name="connsiteX5" fmla="*/ 928047 w 1051516"/>
              <a:gd name="connsiteY5" fmla="*/ 205474 h 533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51516" h="533021">
                <a:moveTo>
                  <a:pt x="0" y="533021"/>
                </a:moveTo>
                <a:cubicBezTo>
                  <a:pt x="294564" y="368110"/>
                  <a:pt x="589128" y="203200"/>
                  <a:pt x="764274" y="123588"/>
                </a:cubicBezTo>
                <a:cubicBezTo>
                  <a:pt x="939420" y="43976"/>
                  <a:pt x="1037229" y="75821"/>
                  <a:pt x="1050877" y="55349"/>
                </a:cubicBezTo>
                <a:cubicBezTo>
                  <a:pt x="1064525" y="34877"/>
                  <a:pt x="855259" y="-6066"/>
                  <a:pt x="846161" y="758"/>
                </a:cubicBezTo>
                <a:cubicBezTo>
                  <a:pt x="837063" y="7582"/>
                  <a:pt x="982638" y="62173"/>
                  <a:pt x="996286" y="96292"/>
                </a:cubicBezTo>
                <a:cubicBezTo>
                  <a:pt x="1009934" y="130411"/>
                  <a:pt x="968990" y="167942"/>
                  <a:pt x="928047" y="205474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id="{621B70AA-9F66-FDDC-98EC-5D4D4FA3B95D}"/>
              </a:ext>
            </a:extLst>
          </p:cNvPr>
          <p:cNvSpPr/>
          <p:nvPr/>
        </p:nvSpPr>
        <p:spPr>
          <a:xfrm>
            <a:off x="2988860" y="2865984"/>
            <a:ext cx="1040077" cy="259353"/>
          </a:xfrm>
          <a:custGeom>
            <a:avLst/>
            <a:gdLst>
              <a:gd name="connsiteX0" fmla="*/ 0 w 1040077"/>
              <a:gd name="connsiteY0" fmla="*/ 109228 h 259353"/>
              <a:gd name="connsiteX1" fmla="*/ 627797 w 1040077"/>
              <a:gd name="connsiteY1" fmla="*/ 95580 h 259353"/>
              <a:gd name="connsiteX2" fmla="*/ 1037230 w 1040077"/>
              <a:gd name="connsiteY2" fmla="*/ 95580 h 259353"/>
              <a:gd name="connsiteX3" fmla="*/ 818865 w 1040077"/>
              <a:gd name="connsiteY3" fmla="*/ 46 h 259353"/>
              <a:gd name="connsiteX4" fmla="*/ 1009934 w 1040077"/>
              <a:gd name="connsiteY4" fmla="*/ 109228 h 259353"/>
              <a:gd name="connsiteX5" fmla="*/ 805218 w 1040077"/>
              <a:gd name="connsiteY5" fmla="*/ 259353 h 259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40077" h="259353">
                <a:moveTo>
                  <a:pt x="0" y="109228"/>
                </a:moveTo>
                <a:lnTo>
                  <a:pt x="627797" y="95580"/>
                </a:lnTo>
                <a:cubicBezTo>
                  <a:pt x="800669" y="93305"/>
                  <a:pt x="1005385" y="111502"/>
                  <a:pt x="1037230" y="95580"/>
                </a:cubicBezTo>
                <a:cubicBezTo>
                  <a:pt x="1069075" y="79658"/>
                  <a:pt x="823414" y="-2229"/>
                  <a:pt x="818865" y="46"/>
                </a:cubicBezTo>
                <a:cubicBezTo>
                  <a:pt x="814316" y="2321"/>
                  <a:pt x="1012208" y="66010"/>
                  <a:pt x="1009934" y="109228"/>
                </a:cubicBezTo>
                <a:cubicBezTo>
                  <a:pt x="1007660" y="152446"/>
                  <a:pt x="906439" y="205899"/>
                  <a:pt x="805218" y="259353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670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57</Words>
  <Application>Microsoft Macintosh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Geoff Huston</dc:creator>
  <cp:lastModifiedBy>Geoff Huston</cp:lastModifiedBy>
  <cp:revision>2</cp:revision>
  <dcterms:created xsi:type="dcterms:W3CDTF">2025-03-13T21:31:37Z</dcterms:created>
  <dcterms:modified xsi:type="dcterms:W3CDTF">2025-03-14T21:09:28Z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6ca7b2a-4f6d-4766-806a-1a0c76ea1c59_Enabled">
    <vt:lpwstr>true</vt:lpwstr>
  </property>
  <property fmtid="{D5CDD505-2E9C-101B-9397-08002B2CF9AE}" pid="3" name="MSIP_Label_66ca7b2a-4f6d-4766-806a-1a0c76ea1c59_SetDate">
    <vt:lpwstr>2025-03-13T21:49:43Z</vt:lpwstr>
  </property>
  <property fmtid="{D5CDD505-2E9C-101B-9397-08002B2CF9AE}" pid="4" name="MSIP_Label_66ca7b2a-4f6d-4766-806a-1a0c76ea1c59_Method">
    <vt:lpwstr>Standard</vt:lpwstr>
  </property>
  <property fmtid="{D5CDD505-2E9C-101B-9397-08002B2CF9AE}" pid="5" name="MSIP_Label_66ca7b2a-4f6d-4766-806a-1a0c76ea1c59_Name">
    <vt:lpwstr>Internal</vt:lpwstr>
  </property>
  <property fmtid="{D5CDD505-2E9C-101B-9397-08002B2CF9AE}" pid="6" name="MSIP_Label_66ca7b2a-4f6d-4766-806a-1a0c76ea1c59_SiteId">
    <vt:lpwstr>127d8d0d-7ccf-473d-ab09-6e44ad752ded</vt:lpwstr>
  </property>
  <property fmtid="{D5CDD505-2E9C-101B-9397-08002B2CF9AE}" pid="7" name="MSIP_Label_66ca7b2a-4f6d-4766-806a-1a0c76ea1c59_ActionId">
    <vt:lpwstr>a8787367-9688-4aa7-ab72-1b5b023d4816</vt:lpwstr>
  </property>
  <property fmtid="{D5CDD505-2E9C-101B-9397-08002B2CF9AE}" pid="8" name="MSIP_Label_66ca7b2a-4f6d-4766-806a-1a0c76ea1c59_ContentBits">
    <vt:lpwstr>0</vt:lpwstr>
  </property>
  <property fmtid="{D5CDD505-2E9C-101B-9397-08002B2CF9AE}" pid="9" name="MSIP_Label_66ca7b2a-4f6d-4766-806a-1a0c76ea1c59_Tag">
    <vt:lpwstr>50, 3, 0, 1</vt:lpwstr>
  </property>
</Properties>
</file>