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69"/>
    <p:restoredTop sz="94717"/>
  </p:normalViewPr>
  <p:slideViewPr>
    <p:cSldViewPr snapToGrid="0">
      <p:cViewPr varScale="1">
        <p:scale>
          <a:sx n="160" d="100"/>
          <a:sy n="160" d="100"/>
        </p:scale>
        <p:origin x="192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B7E8A-D634-7D16-58EF-88870123D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7CAEDD-8F56-633E-3427-2911CF343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859F7-ED00-1A16-933A-6A7D0B61C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CF015-E798-2485-315A-6F085C0A3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0EBD2-E518-E07D-8C54-7FAD6D7F5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090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7D89E-C6B0-2B9B-1F86-44675F18A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3C198A-19B9-88C1-69A6-3ED128102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3ECFD-BEE2-CFAD-7CAE-F1E574917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C6116-720E-7893-5694-991C9250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5B948-9DDD-ED15-D983-32C95D6CA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82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06CA88-1E8B-A87A-F52B-303CDE26A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33E8EB-AE5E-641B-AF0A-0B8174FBB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9840F-D1BC-5663-5D09-4CAFD83D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23518-D6FE-794C-7627-2D4C4F639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7B272-F0DE-7976-C1DD-C9CFC0DA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758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2466-BBD5-4519-32AF-8E3923FF6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8F37A-18B2-44B4-DBA5-0EA438610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BE198-3946-8006-199F-E6B55E45E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35A66-DA83-77BB-CDBD-4E42CF1E3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340C5-A2FC-F837-165D-DE3006847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505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AF5C8-F50B-BC7D-A0F1-C7BF80051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502ED-7A5F-B0C3-1CD4-2B8BC56A7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4F13E-BD2D-C87D-DF6B-A5A1FA68C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0587D-313D-54DE-9F8E-CD188516D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653A6-FE22-80F0-BD00-3C4C9AD3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062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AEFA2-D264-710C-C652-266EB579B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4C502-C08F-883C-3E93-36ADCA5E01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FFF402-2DD0-D472-CE4A-70F377C24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012115-D3EC-306E-2E89-BB3228D91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0E12A-5650-7F51-97C1-07DB6B3B4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DE1A3-6451-4114-73D2-3D4B99DB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130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5ABEF-5178-4FFF-1B32-71A6B13BC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14CF6F-01F7-19DA-EF3F-72F169F90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3D51C-3F03-4132-BD83-6845A4CAF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1F5582-C1AD-2481-50B2-A5DD5EC0EA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1F5C47-5550-11E2-87CA-C7F1AE810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B0B773-A55D-B3F8-45EC-931CE9FD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9D7B0A-9898-94B1-755D-B5F49C67C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566B36-3A14-257D-301E-07FBDA7B7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409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65C58-690A-587E-260D-E520B49E3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F3B772-B227-1FD7-1530-1E154C7B4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602A13-252B-569B-0269-B1E8E755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1677E-7651-9651-9765-F13463EC0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95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2ABB8D-205A-3DB8-22CB-C5B84219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1EFF9D-4EF4-D64F-8C40-F681F2A2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057D2-414B-6147-6A6B-D60CEE47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339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AD1FF-D6BA-E21E-733A-BD7596C20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AD623-6EB5-8549-0674-7CD870FD9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81FE55-F129-F64D-CF44-70319D43E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08F08-9F7B-64A5-2792-391762D5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8E15D-8AE6-6BE9-6322-C63CD4E8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5E2938-FF5A-94A2-949F-078E736C8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1518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2FD8-9C29-6CEE-2462-3CED9DCB6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3DE76E-0E50-5955-AA15-CD397481C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39FD47-797B-DAD4-7F49-7BF502AAF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625FF-6952-EA72-1CC6-E21419417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9EE14-4A94-BC30-5A3E-462EC425C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E98602-EB5D-7490-D5E3-034778F83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548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02E417-4EFD-25D2-C432-9CC07D82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56851-C977-5957-BBD9-194ABCCA7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2E5EF-AE57-8CC0-2CFB-45E5AAE42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771D-2AEB-5549-8902-7595929F97FB}" type="datetimeFigureOut">
              <a:rPr lang="en-AU" smtClean="0"/>
              <a:t>2/11/2022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CDA1D-085D-442A-103C-269905880A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00272-BB94-C1A2-63EB-69EC7998F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DD246-2855-9144-8583-C63551FC9F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081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53C304AF-AB06-B424-A895-914820FA7908}"/>
              </a:ext>
            </a:extLst>
          </p:cNvPr>
          <p:cNvSpPr/>
          <p:nvPr/>
        </p:nvSpPr>
        <p:spPr>
          <a:xfrm>
            <a:off x="1486630" y="1328337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2D880B-5FBA-F634-FD08-C067C27A5573}"/>
              </a:ext>
            </a:extLst>
          </p:cNvPr>
          <p:cNvSpPr txBox="1"/>
          <p:nvPr/>
        </p:nvSpPr>
        <p:spPr>
          <a:xfrm>
            <a:off x="1705233" y="1409291"/>
            <a:ext cx="845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50496FE-4A6B-57AB-F62E-92B8A231D21E}"/>
              </a:ext>
            </a:extLst>
          </p:cNvPr>
          <p:cNvSpPr/>
          <p:nvPr/>
        </p:nvSpPr>
        <p:spPr>
          <a:xfrm>
            <a:off x="3962100" y="1328337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629D08-743E-434F-169E-93AA5DCC4807}"/>
              </a:ext>
            </a:extLst>
          </p:cNvPr>
          <p:cNvSpPr txBox="1"/>
          <p:nvPr/>
        </p:nvSpPr>
        <p:spPr>
          <a:xfrm>
            <a:off x="4180703" y="1409291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rgbClr val="00B050"/>
                </a:solidFill>
                <a:latin typeface="AhnbergHand" pitchFamily="2" charset="0"/>
              </a:rPr>
              <a:t>Server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0ECD73D-B86A-8D5C-4D2C-CCF109DABDA3}"/>
              </a:ext>
            </a:extLst>
          </p:cNvPr>
          <p:cNvSpPr/>
          <p:nvPr/>
        </p:nvSpPr>
        <p:spPr>
          <a:xfrm>
            <a:off x="2113005" y="1828800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7AB020C-DEAD-E8C8-5BA3-B63E87CE8C40}"/>
              </a:ext>
            </a:extLst>
          </p:cNvPr>
          <p:cNvSpPr/>
          <p:nvPr/>
        </p:nvSpPr>
        <p:spPr>
          <a:xfrm>
            <a:off x="4701596" y="1828800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0C849CE6-963B-1EEA-1E21-B26ACA51DA96}"/>
              </a:ext>
            </a:extLst>
          </p:cNvPr>
          <p:cNvSpPr/>
          <p:nvPr/>
        </p:nvSpPr>
        <p:spPr>
          <a:xfrm>
            <a:off x="2137719" y="2119346"/>
            <a:ext cx="2546575" cy="883346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603EDBE-110C-7E1D-61B1-A911BE112A3F}"/>
              </a:ext>
            </a:extLst>
          </p:cNvPr>
          <p:cNvSpPr/>
          <p:nvPr/>
        </p:nvSpPr>
        <p:spPr>
          <a:xfrm>
            <a:off x="2191638" y="3693970"/>
            <a:ext cx="2546575" cy="883346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2B0C4CA-B9C5-B125-6A07-BC69B7AB1E24}"/>
              </a:ext>
            </a:extLst>
          </p:cNvPr>
          <p:cNvSpPr/>
          <p:nvPr/>
        </p:nvSpPr>
        <p:spPr>
          <a:xfrm>
            <a:off x="2248581" y="3002692"/>
            <a:ext cx="2471700" cy="691978"/>
          </a:xfrm>
          <a:custGeom>
            <a:avLst/>
            <a:gdLst>
              <a:gd name="connsiteX0" fmla="*/ 2471700 w 2471700"/>
              <a:gd name="connsiteY0" fmla="*/ 0 h 691978"/>
              <a:gd name="connsiteX1" fmla="*/ 1396662 w 2471700"/>
              <a:gd name="connsiteY1" fmla="*/ 271849 h 691978"/>
              <a:gd name="connsiteX2" fmla="*/ 74489 w 2471700"/>
              <a:gd name="connsiteY2" fmla="*/ 605481 h 691978"/>
              <a:gd name="connsiteX3" fmla="*/ 222770 w 2471700"/>
              <a:gd name="connsiteY3" fmla="*/ 481913 h 691978"/>
              <a:gd name="connsiteX4" fmla="*/ 349 w 2471700"/>
              <a:gd name="connsiteY4" fmla="*/ 642551 h 691978"/>
              <a:gd name="connsiteX5" fmla="*/ 284554 w 2471700"/>
              <a:gd name="connsiteY5" fmla="*/ 691978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1700" h="691978">
                <a:moveTo>
                  <a:pt x="2471700" y="0"/>
                </a:moveTo>
                <a:lnTo>
                  <a:pt x="1396662" y="271849"/>
                </a:lnTo>
                <a:cubicBezTo>
                  <a:pt x="997127" y="372762"/>
                  <a:pt x="270138" y="570470"/>
                  <a:pt x="74489" y="605481"/>
                </a:cubicBezTo>
                <a:cubicBezTo>
                  <a:pt x="-121160" y="640492"/>
                  <a:pt x="235127" y="475735"/>
                  <a:pt x="222770" y="481913"/>
                </a:cubicBezTo>
                <a:cubicBezTo>
                  <a:pt x="210413" y="488091"/>
                  <a:pt x="-9948" y="607540"/>
                  <a:pt x="349" y="642551"/>
                </a:cubicBezTo>
                <a:cubicBezTo>
                  <a:pt x="10646" y="677562"/>
                  <a:pt x="147600" y="684770"/>
                  <a:pt x="284554" y="69197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FC8299-3CC8-718E-BB8D-277CF5D2AB9B}"/>
              </a:ext>
            </a:extLst>
          </p:cNvPr>
          <p:cNvSpPr txBox="1"/>
          <p:nvPr/>
        </p:nvSpPr>
        <p:spPr>
          <a:xfrm rot="1346688">
            <a:off x="2763117" y="2402961"/>
            <a:ext cx="11112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SYN, seq=x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69AA88-4604-CABB-89BF-F62821987493}"/>
              </a:ext>
            </a:extLst>
          </p:cNvPr>
          <p:cNvSpPr txBox="1"/>
          <p:nvPr/>
        </p:nvSpPr>
        <p:spPr>
          <a:xfrm rot="20555110">
            <a:off x="2622422" y="3154738"/>
            <a:ext cx="191911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rgbClr val="00B050"/>
                </a:solidFill>
                <a:latin typeface="AhnbergHand" pitchFamily="2" charset="0"/>
              </a:rPr>
              <a:t>SYN, ACK=x+1, seq=y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6A324C-E242-58B4-8FCA-7D9D7218A135}"/>
              </a:ext>
            </a:extLst>
          </p:cNvPr>
          <p:cNvSpPr txBox="1"/>
          <p:nvPr/>
        </p:nvSpPr>
        <p:spPr>
          <a:xfrm rot="983668">
            <a:off x="2751173" y="4038085"/>
            <a:ext cx="144783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ACK=y+1, seq=x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E7531F-C44E-A669-2E4F-6B1852E1CC5E}"/>
              </a:ext>
            </a:extLst>
          </p:cNvPr>
          <p:cNvSpPr txBox="1"/>
          <p:nvPr/>
        </p:nvSpPr>
        <p:spPr>
          <a:xfrm>
            <a:off x="7185760" y="1409291"/>
            <a:ext cx="725968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Client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1AD190B-2A04-79DE-9F99-631BEE78C4A8}"/>
              </a:ext>
            </a:extLst>
          </p:cNvPr>
          <p:cNvSpPr txBox="1"/>
          <p:nvPr/>
        </p:nvSpPr>
        <p:spPr>
          <a:xfrm>
            <a:off x="9550587" y="1409291"/>
            <a:ext cx="785664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B050"/>
                </a:solidFill>
              </a:rPr>
              <a:t>Server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2B340C8-DA88-FBB7-F1B9-5EA9FCD695E3}"/>
              </a:ext>
            </a:extLst>
          </p:cNvPr>
          <p:cNvCxnSpPr/>
          <p:nvPr/>
        </p:nvCxnSpPr>
        <p:spPr>
          <a:xfrm flipH="1">
            <a:off x="7543111" y="1778623"/>
            <a:ext cx="5633" cy="33303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6F49BE1-01E0-1CF9-85A7-2D2A65D21F52}"/>
              </a:ext>
            </a:extLst>
          </p:cNvPr>
          <p:cNvCxnSpPr/>
          <p:nvPr/>
        </p:nvCxnSpPr>
        <p:spPr>
          <a:xfrm flipH="1">
            <a:off x="9937786" y="1778623"/>
            <a:ext cx="5633" cy="33303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ED2C683-D657-05BB-5EC0-90762CDD35A3}"/>
              </a:ext>
            </a:extLst>
          </p:cNvPr>
          <p:cNvCxnSpPr/>
          <p:nvPr/>
        </p:nvCxnSpPr>
        <p:spPr>
          <a:xfrm>
            <a:off x="7543111" y="2008879"/>
            <a:ext cx="2394675" cy="56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62DB4647-D1AA-7D1B-84A6-A69409E9AB59}"/>
              </a:ext>
            </a:extLst>
          </p:cNvPr>
          <p:cNvSpPr txBox="1"/>
          <p:nvPr/>
        </p:nvSpPr>
        <p:spPr>
          <a:xfrm rot="676382">
            <a:off x="8058457" y="2043698"/>
            <a:ext cx="103784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b="1" dirty="0">
                <a:solidFill>
                  <a:schemeClr val="accent1">
                    <a:lumMod val="50000"/>
                  </a:schemeClr>
                </a:solidFill>
              </a:rPr>
              <a:t>SYN</a:t>
            </a:r>
            <a:r>
              <a:rPr lang="en-A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AU" sz="1400" dirty="0">
                <a:solidFill>
                  <a:schemeClr val="accent1">
                    <a:lumMod val="50000"/>
                  </a:schemeClr>
                </a:solidFill>
              </a:rPr>
              <a:t>seq=x</a:t>
            </a:r>
            <a:endParaRPr lang="en-A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B860E16-DC24-0B30-01FD-B373E5692D0D}"/>
              </a:ext>
            </a:extLst>
          </p:cNvPr>
          <p:cNvCxnSpPr/>
          <p:nvPr/>
        </p:nvCxnSpPr>
        <p:spPr>
          <a:xfrm flipH="1">
            <a:off x="7543111" y="2670533"/>
            <a:ext cx="2394675" cy="66215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BB285D5-4440-6457-53E8-420745A8AE3F}"/>
              </a:ext>
            </a:extLst>
          </p:cNvPr>
          <p:cNvSpPr txBox="1"/>
          <p:nvPr/>
        </p:nvSpPr>
        <p:spPr>
          <a:xfrm rot="20669648">
            <a:off x="7819326" y="2814250"/>
            <a:ext cx="184787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b="1" dirty="0">
                <a:solidFill>
                  <a:srgbClr val="00B050"/>
                </a:solidFill>
              </a:rPr>
              <a:t>SYN</a:t>
            </a:r>
            <a:r>
              <a:rPr lang="en-AU" dirty="0">
                <a:solidFill>
                  <a:srgbClr val="00B050"/>
                </a:solidFill>
              </a:rPr>
              <a:t> </a:t>
            </a:r>
            <a:r>
              <a:rPr lang="en-AU" sz="1400" dirty="0">
                <a:solidFill>
                  <a:srgbClr val="00B050"/>
                </a:solidFill>
              </a:rPr>
              <a:t>seq=y, </a:t>
            </a:r>
            <a:r>
              <a:rPr lang="en-AU" b="1" dirty="0">
                <a:solidFill>
                  <a:srgbClr val="00B050"/>
                </a:solidFill>
              </a:rPr>
              <a:t>ACK</a:t>
            </a:r>
            <a:r>
              <a:rPr lang="en-AU" sz="1400" dirty="0">
                <a:solidFill>
                  <a:srgbClr val="00B050"/>
                </a:solidFill>
              </a:rPr>
              <a:t>=x+1</a:t>
            </a:r>
            <a:endParaRPr lang="en-AU" dirty="0">
              <a:solidFill>
                <a:srgbClr val="00B05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36FA25F-F09A-6CF6-7C52-DECAD6CB7423}"/>
              </a:ext>
            </a:extLst>
          </p:cNvPr>
          <p:cNvCxnSpPr/>
          <p:nvPr/>
        </p:nvCxnSpPr>
        <p:spPr>
          <a:xfrm>
            <a:off x="7543110" y="3423864"/>
            <a:ext cx="2394675" cy="56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1AB8D75-182E-B320-1EEB-94A66EEE9A33}"/>
              </a:ext>
            </a:extLst>
          </p:cNvPr>
          <p:cNvSpPr txBox="1"/>
          <p:nvPr/>
        </p:nvSpPr>
        <p:spPr>
          <a:xfrm rot="692173">
            <a:off x="8173439" y="3489771"/>
            <a:ext cx="9225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b="1" dirty="0">
                <a:solidFill>
                  <a:schemeClr val="accent1">
                    <a:lumMod val="50000"/>
                  </a:schemeClr>
                </a:solidFill>
              </a:rPr>
              <a:t>ACK</a:t>
            </a:r>
            <a:r>
              <a:rPr lang="en-AU" sz="1400" dirty="0">
                <a:solidFill>
                  <a:schemeClr val="accent1">
                    <a:lumMod val="50000"/>
                  </a:schemeClr>
                </a:solidFill>
              </a:rPr>
              <a:t>=y+1</a:t>
            </a:r>
            <a:endParaRPr lang="en-A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733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53C304AF-AB06-B424-A895-914820FA7908}"/>
              </a:ext>
            </a:extLst>
          </p:cNvPr>
          <p:cNvSpPr/>
          <p:nvPr/>
        </p:nvSpPr>
        <p:spPr>
          <a:xfrm>
            <a:off x="658722" y="1328337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2D880B-5FBA-F634-FD08-C067C27A5573}"/>
              </a:ext>
            </a:extLst>
          </p:cNvPr>
          <p:cNvSpPr txBox="1"/>
          <p:nvPr/>
        </p:nvSpPr>
        <p:spPr>
          <a:xfrm>
            <a:off x="877325" y="1409291"/>
            <a:ext cx="845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50496FE-4A6B-57AB-F62E-92B8A231D21E}"/>
              </a:ext>
            </a:extLst>
          </p:cNvPr>
          <p:cNvSpPr/>
          <p:nvPr/>
        </p:nvSpPr>
        <p:spPr>
          <a:xfrm>
            <a:off x="3134192" y="1328337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629D08-743E-434F-169E-93AA5DCC4807}"/>
              </a:ext>
            </a:extLst>
          </p:cNvPr>
          <p:cNvSpPr txBox="1"/>
          <p:nvPr/>
        </p:nvSpPr>
        <p:spPr>
          <a:xfrm>
            <a:off x="3352795" y="1409291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rgbClr val="00B050"/>
                </a:solidFill>
                <a:latin typeface="AhnbergHand" pitchFamily="2" charset="0"/>
              </a:rPr>
              <a:t>Server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0ECD73D-B86A-8D5C-4D2C-CCF109DABDA3}"/>
              </a:ext>
            </a:extLst>
          </p:cNvPr>
          <p:cNvSpPr/>
          <p:nvPr/>
        </p:nvSpPr>
        <p:spPr>
          <a:xfrm>
            <a:off x="1285097" y="1828800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7AB020C-DEAD-E8C8-5BA3-B63E87CE8C40}"/>
              </a:ext>
            </a:extLst>
          </p:cNvPr>
          <p:cNvSpPr/>
          <p:nvPr/>
        </p:nvSpPr>
        <p:spPr>
          <a:xfrm>
            <a:off x="3873688" y="1828800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0C849CE6-963B-1EEA-1E21-B26ACA51DA96}"/>
              </a:ext>
            </a:extLst>
          </p:cNvPr>
          <p:cNvSpPr/>
          <p:nvPr/>
        </p:nvSpPr>
        <p:spPr>
          <a:xfrm>
            <a:off x="1309811" y="2119346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603EDBE-110C-7E1D-61B1-A911BE112A3F}"/>
              </a:ext>
            </a:extLst>
          </p:cNvPr>
          <p:cNvSpPr/>
          <p:nvPr/>
        </p:nvSpPr>
        <p:spPr>
          <a:xfrm>
            <a:off x="1363730" y="2878424"/>
            <a:ext cx="2546575" cy="375697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2B0C4CA-B9C5-B125-6A07-BC69B7AB1E24}"/>
              </a:ext>
            </a:extLst>
          </p:cNvPr>
          <p:cNvSpPr/>
          <p:nvPr/>
        </p:nvSpPr>
        <p:spPr>
          <a:xfrm>
            <a:off x="1420673" y="2496064"/>
            <a:ext cx="2471700" cy="385530"/>
          </a:xfrm>
          <a:custGeom>
            <a:avLst/>
            <a:gdLst>
              <a:gd name="connsiteX0" fmla="*/ 2471700 w 2471700"/>
              <a:gd name="connsiteY0" fmla="*/ 0 h 691978"/>
              <a:gd name="connsiteX1" fmla="*/ 1396662 w 2471700"/>
              <a:gd name="connsiteY1" fmla="*/ 271849 h 691978"/>
              <a:gd name="connsiteX2" fmla="*/ 74489 w 2471700"/>
              <a:gd name="connsiteY2" fmla="*/ 605481 h 691978"/>
              <a:gd name="connsiteX3" fmla="*/ 222770 w 2471700"/>
              <a:gd name="connsiteY3" fmla="*/ 481913 h 691978"/>
              <a:gd name="connsiteX4" fmla="*/ 349 w 2471700"/>
              <a:gd name="connsiteY4" fmla="*/ 642551 h 691978"/>
              <a:gd name="connsiteX5" fmla="*/ 284554 w 2471700"/>
              <a:gd name="connsiteY5" fmla="*/ 691978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1700" h="691978">
                <a:moveTo>
                  <a:pt x="2471700" y="0"/>
                </a:moveTo>
                <a:lnTo>
                  <a:pt x="1396662" y="271849"/>
                </a:lnTo>
                <a:cubicBezTo>
                  <a:pt x="997127" y="372762"/>
                  <a:pt x="270138" y="570470"/>
                  <a:pt x="74489" y="605481"/>
                </a:cubicBezTo>
                <a:cubicBezTo>
                  <a:pt x="-121160" y="640492"/>
                  <a:pt x="235127" y="475735"/>
                  <a:pt x="222770" y="481913"/>
                </a:cubicBezTo>
                <a:cubicBezTo>
                  <a:pt x="210413" y="488091"/>
                  <a:pt x="-9948" y="607540"/>
                  <a:pt x="349" y="642551"/>
                </a:cubicBezTo>
                <a:cubicBezTo>
                  <a:pt x="10646" y="677562"/>
                  <a:pt x="147600" y="684770"/>
                  <a:pt x="284554" y="69197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FC8299-3CC8-718E-BB8D-277CF5D2AB9B}"/>
              </a:ext>
            </a:extLst>
          </p:cNvPr>
          <p:cNvSpPr txBox="1"/>
          <p:nvPr/>
        </p:nvSpPr>
        <p:spPr>
          <a:xfrm rot="493425">
            <a:off x="2219741" y="2155822"/>
            <a:ext cx="54213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SYN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69AA88-4604-CABB-89BF-F62821987493}"/>
              </a:ext>
            </a:extLst>
          </p:cNvPr>
          <p:cNvSpPr txBox="1"/>
          <p:nvPr/>
        </p:nvSpPr>
        <p:spPr>
          <a:xfrm rot="21070688">
            <a:off x="2227323" y="2499825"/>
            <a:ext cx="105349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rgbClr val="00B050"/>
                </a:solidFill>
                <a:latin typeface="AhnbergHand" pitchFamily="2" charset="0"/>
              </a:rPr>
              <a:t>SYN, ACK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6A324C-E242-58B4-8FCA-7D9D7218A135}"/>
              </a:ext>
            </a:extLst>
          </p:cNvPr>
          <p:cNvSpPr txBox="1"/>
          <p:nvPr/>
        </p:nvSpPr>
        <p:spPr>
          <a:xfrm rot="778941">
            <a:off x="2356076" y="2993212"/>
            <a:ext cx="58221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ACK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D9357001-D3E4-62F6-1019-18B678244A7C}"/>
              </a:ext>
            </a:extLst>
          </p:cNvPr>
          <p:cNvSpPr/>
          <p:nvPr/>
        </p:nvSpPr>
        <p:spPr>
          <a:xfrm>
            <a:off x="1301571" y="3198503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4B8841-92DC-4935-4C93-A31905E42E16}"/>
              </a:ext>
            </a:extLst>
          </p:cNvPr>
          <p:cNvSpPr txBox="1"/>
          <p:nvPr/>
        </p:nvSpPr>
        <p:spPr>
          <a:xfrm rot="493425">
            <a:off x="1925366" y="3197909"/>
            <a:ext cx="111440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 Hello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BB374065-16CA-26DD-D213-D326F8A77BAB}"/>
              </a:ext>
            </a:extLst>
          </p:cNvPr>
          <p:cNvSpPr/>
          <p:nvPr/>
        </p:nvSpPr>
        <p:spPr>
          <a:xfrm>
            <a:off x="1363730" y="3704111"/>
            <a:ext cx="2471700" cy="385530"/>
          </a:xfrm>
          <a:custGeom>
            <a:avLst/>
            <a:gdLst>
              <a:gd name="connsiteX0" fmla="*/ 2471700 w 2471700"/>
              <a:gd name="connsiteY0" fmla="*/ 0 h 691978"/>
              <a:gd name="connsiteX1" fmla="*/ 1396662 w 2471700"/>
              <a:gd name="connsiteY1" fmla="*/ 271849 h 691978"/>
              <a:gd name="connsiteX2" fmla="*/ 74489 w 2471700"/>
              <a:gd name="connsiteY2" fmla="*/ 605481 h 691978"/>
              <a:gd name="connsiteX3" fmla="*/ 222770 w 2471700"/>
              <a:gd name="connsiteY3" fmla="*/ 481913 h 691978"/>
              <a:gd name="connsiteX4" fmla="*/ 349 w 2471700"/>
              <a:gd name="connsiteY4" fmla="*/ 642551 h 691978"/>
              <a:gd name="connsiteX5" fmla="*/ 284554 w 2471700"/>
              <a:gd name="connsiteY5" fmla="*/ 691978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1700" h="691978">
                <a:moveTo>
                  <a:pt x="2471700" y="0"/>
                </a:moveTo>
                <a:lnTo>
                  <a:pt x="1396662" y="271849"/>
                </a:lnTo>
                <a:cubicBezTo>
                  <a:pt x="997127" y="372762"/>
                  <a:pt x="270138" y="570470"/>
                  <a:pt x="74489" y="605481"/>
                </a:cubicBezTo>
                <a:cubicBezTo>
                  <a:pt x="-121160" y="640492"/>
                  <a:pt x="235127" y="475735"/>
                  <a:pt x="222770" y="481913"/>
                </a:cubicBezTo>
                <a:cubicBezTo>
                  <a:pt x="210413" y="488091"/>
                  <a:pt x="-9948" y="607540"/>
                  <a:pt x="349" y="642551"/>
                </a:cubicBezTo>
                <a:cubicBezTo>
                  <a:pt x="10646" y="677562"/>
                  <a:pt x="147600" y="684770"/>
                  <a:pt x="284554" y="69197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B70ABE-C90F-477D-3CCA-30678ED7058C}"/>
              </a:ext>
            </a:extLst>
          </p:cNvPr>
          <p:cNvSpPr txBox="1"/>
          <p:nvPr/>
        </p:nvSpPr>
        <p:spPr>
          <a:xfrm rot="21070688">
            <a:off x="2118282" y="3707872"/>
            <a:ext cx="1157689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rgbClr val="00B050"/>
                </a:solidFill>
                <a:latin typeface="AhnbergHand" pitchFamily="2" charset="0"/>
              </a:rPr>
              <a:t>Server Hello</a:t>
            </a: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2383319E-6DBF-BA66-85A6-7F07CA4F4A92}"/>
              </a:ext>
            </a:extLst>
          </p:cNvPr>
          <p:cNvSpPr/>
          <p:nvPr/>
        </p:nvSpPr>
        <p:spPr>
          <a:xfrm>
            <a:off x="1330401" y="4228236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FD075B-75E5-C9A2-3041-F1D3F04A8104}"/>
              </a:ext>
            </a:extLst>
          </p:cNvPr>
          <p:cNvSpPr txBox="1"/>
          <p:nvPr/>
        </p:nvSpPr>
        <p:spPr>
          <a:xfrm rot="493425">
            <a:off x="1809926" y="4227642"/>
            <a:ext cx="140294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 Finished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715D6A1-BAB2-1D8B-599D-A821D5B2694B}"/>
              </a:ext>
            </a:extLst>
          </p:cNvPr>
          <p:cNvSpPr txBox="1"/>
          <p:nvPr/>
        </p:nvSpPr>
        <p:spPr>
          <a:xfrm>
            <a:off x="4149174" y="2648522"/>
            <a:ext cx="1462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latin typeface="AhnbergHand" pitchFamily="2" charset="0"/>
              </a:rPr>
              <a:t>TCP Handshake</a:t>
            </a: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2ECAF673-8254-A97F-B3CC-420F933ED6C0}"/>
              </a:ext>
            </a:extLst>
          </p:cNvPr>
          <p:cNvSpPr/>
          <p:nvPr/>
        </p:nvSpPr>
        <p:spPr>
          <a:xfrm>
            <a:off x="3917087" y="2261286"/>
            <a:ext cx="271870" cy="1013255"/>
          </a:xfrm>
          <a:custGeom>
            <a:avLst/>
            <a:gdLst>
              <a:gd name="connsiteX0" fmla="*/ 0 w 271870"/>
              <a:gd name="connsiteY0" fmla="*/ 0 h 1013255"/>
              <a:gd name="connsiteX1" fmla="*/ 123567 w 271870"/>
              <a:gd name="connsiteY1" fmla="*/ 61784 h 1013255"/>
              <a:gd name="connsiteX2" fmla="*/ 123567 w 271870"/>
              <a:gd name="connsiteY2" fmla="*/ 333633 h 1013255"/>
              <a:gd name="connsiteX3" fmla="*/ 111210 w 271870"/>
              <a:gd name="connsiteY3" fmla="*/ 469557 h 1013255"/>
              <a:gd name="connsiteX4" fmla="*/ 271848 w 271870"/>
              <a:gd name="connsiteY4" fmla="*/ 494271 h 1013255"/>
              <a:gd name="connsiteX5" fmla="*/ 98854 w 271870"/>
              <a:gd name="connsiteY5" fmla="*/ 531341 h 1013255"/>
              <a:gd name="connsiteX6" fmla="*/ 74140 w 271870"/>
              <a:gd name="connsiteY6" fmla="*/ 654909 h 1013255"/>
              <a:gd name="connsiteX7" fmla="*/ 123567 w 271870"/>
              <a:gd name="connsiteY7" fmla="*/ 914400 h 1013255"/>
              <a:gd name="connsiteX8" fmla="*/ 24713 w 271870"/>
              <a:gd name="connsiteY8" fmla="*/ 1013255 h 1013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1870" h="1013255">
                <a:moveTo>
                  <a:pt x="0" y="0"/>
                </a:moveTo>
                <a:cubicBezTo>
                  <a:pt x="51486" y="3089"/>
                  <a:pt x="102973" y="6179"/>
                  <a:pt x="123567" y="61784"/>
                </a:cubicBezTo>
                <a:cubicBezTo>
                  <a:pt x="144162" y="117390"/>
                  <a:pt x="125626" y="265671"/>
                  <a:pt x="123567" y="333633"/>
                </a:cubicBezTo>
                <a:cubicBezTo>
                  <a:pt x="121508" y="401595"/>
                  <a:pt x="86497" y="442784"/>
                  <a:pt x="111210" y="469557"/>
                </a:cubicBezTo>
                <a:cubicBezTo>
                  <a:pt x="135923" y="496330"/>
                  <a:pt x="273907" y="483974"/>
                  <a:pt x="271848" y="494271"/>
                </a:cubicBezTo>
                <a:cubicBezTo>
                  <a:pt x="269789" y="504568"/>
                  <a:pt x="131805" y="504568"/>
                  <a:pt x="98854" y="531341"/>
                </a:cubicBezTo>
                <a:cubicBezTo>
                  <a:pt x="65903" y="558114"/>
                  <a:pt x="70021" y="591066"/>
                  <a:pt x="74140" y="654909"/>
                </a:cubicBezTo>
                <a:cubicBezTo>
                  <a:pt x="78259" y="718752"/>
                  <a:pt x="131805" y="854676"/>
                  <a:pt x="123567" y="914400"/>
                </a:cubicBezTo>
                <a:cubicBezTo>
                  <a:pt x="115329" y="974124"/>
                  <a:pt x="70021" y="993689"/>
                  <a:pt x="24713" y="10132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9B98F4-F17E-F152-15F3-E45BFF7CD2B7}"/>
              </a:ext>
            </a:extLst>
          </p:cNvPr>
          <p:cNvSpPr txBox="1"/>
          <p:nvPr/>
        </p:nvSpPr>
        <p:spPr>
          <a:xfrm>
            <a:off x="4165204" y="3830777"/>
            <a:ext cx="14302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latin typeface="AhnbergHand" pitchFamily="2" charset="0"/>
              </a:rPr>
              <a:t>TLS Handshake</a:t>
            </a: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E56C2419-690C-2DD8-3417-6A1DA663E864}"/>
              </a:ext>
            </a:extLst>
          </p:cNvPr>
          <p:cNvSpPr/>
          <p:nvPr/>
        </p:nvSpPr>
        <p:spPr>
          <a:xfrm>
            <a:off x="3945917" y="3328083"/>
            <a:ext cx="256174" cy="1282182"/>
          </a:xfrm>
          <a:custGeom>
            <a:avLst/>
            <a:gdLst>
              <a:gd name="connsiteX0" fmla="*/ 0 w 271870"/>
              <a:gd name="connsiteY0" fmla="*/ 0 h 1013255"/>
              <a:gd name="connsiteX1" fmla="*/ 123567 w 271870"/>
              <a:gd name="connsiteY1" fmla="*/ 61784 h 1013255"/>
              <a:gd name="connsiteX2" fmla="*/ 123567 w 271870"/>
              <a:gd name="connsiteY2" fmla="*/ 333633 h 1013255"/>
              <a:gd name="connsiteX3" fmla="*/ 111210 w 271870"/>
              <a:gd name="connsiteY3" fmla="*/ 469557 h 1013255"/>
              <a:gd name="connsiteX4" fmla="*/ 271848 w 271870"/>
              <a:gd name="connsiteY4" fmla="*/ 494271 h 1013255"/>
              <a:gd name="connsiteX5" fmla="*/ 98854 w 271870"/>
              <a:gd name="connsiteY5" fmla="*/ 531341 h 1013255"/>
              <a:gd name="connsiteX6" fmla="*/ 74140 w 271870"/>
              <a:gd name="connsiteY6" fmla="*/ 654909 h 1013255"/>
              <a:gd name="connsiteX7" fmla="*/ 123567 w 271870"/>
              <a:gd name="connsiteY7" fmla="*/ 914400 h 1013255"/>
              <a:gd name="connsiteX8" fmla="*/ 24713 w 271870"/>
              <a:gd name="connsiteY8" fmla="*/ 1013255 h 1013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1870" h="1013255">
                <a:moveTo>
                  <a:pt x="0" y="0"/>
                </a:moveTo>
                <a:cubicBezTo>
                  <a:pt x="51486" y="3089"/>
                  <a:pt x="102973" y="6179"/>
                  <a:pt x="123567" y="61784"/>
                </a:cubicBezTo>
                <a:cubicBezTo>
                  <a:pt x="144162" y="117390"/>
                  <a:pt x="125626" y="265671"/>
                  <a:pt x="123567" y="333633"/>
                </a:cubicBezTo>
                <a:cubicBezTo>
                  <a:pt x="121508" y="401595"/>
                  <a:pt x="86497" y="442784"/>
                  <a:pt x="111210" y="469557"/>
                </a:cubicBezTo>
                <a:cubicBezTo>
                  <a:pt x="135923" y="496330"/>
                  <a:pt x="273907" y="483974"/>
                  <a:pt x="271848" y="494271"/>
                </a:cubicBezTo>
                <a:cubicBezTo>
                  <a:pt x="269789" y="504568"/>
                  <a:pt x="131805" y="504568"/>
                  <a:pt x="98854" y="531341"/>
                </a:cubicBezTo>
                <a:cubicBezTo>
                  <a:pt x="65903" y="558114"/>
                  <a:pt x="70021" y="591066"/>
                  <a:pt x="74140" y="654909"/>
                </a:cubicBezTo>
                <a:cubicBezTo>
                  <a:pt x="78259" y="718752"/>
                  <a:pt x="131805" y="854676"/>
                  <a:pt x="123567" y="914400"/>
                </a:cubicBezTo>
                <a:cubicBezTo>
                  <a:pt x="115329" y="974124"/>
                  <a:pt x="70021" y="993689"/>
                  <a:pt x="24713" y="10132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6ED96653-3507-F770-ADFF-61D658E91492}"/>
              </a:ext>
            </a:extLst>
          </p:cNvPr>
          <p:cNvSpPr/>
          <p:nvPr/>
        </p:nvSpPr>
        <p:spPr>
          <a:xfrm>
            <a:off x="6322252" y="1332453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0136362-6A4D-81A5-55A5-D0AD5873BADD}"/>
              </a:ext>
            </a:extLst>
          </p:cNvPr>
          <p:cNvSpPr txBox="1"/>
          <p:nvPr/>
        </p:nvSpPr>
        <p:spPr>
          <a:xfrm>
            <a:off x="6540855" y="1413407"/>
            <a:ext cx="845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</a:t>
            </a: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3A88E221-2118-A772-B24C-33AA0A3F91A4}"/>
              </a:ext>
            </a:extLst>
          </p:cNvPr>
          <p:cNvSpPr/>
          <p:nvPr/>
        </p:nvSpPr>
        <p:spPr>
          <a:xfrm>
            <a:off x="8797722" y="1332453"/>
            <a:ext cx="1478992" cy="500463"/>
          </a:xfrm>
          <a:custGeom>
            <a:avLst/>
            <a:gdLst>
              <a:gd name="connsiteX0" fmla="*/ 37370 w 1280773"/>
              <a:gd name="connsiteY0" fmla="*/ 27497 h 374339"/>
              <a:gd name="connsiteX1" fmla="*/ 37370 w 1280773"/>
              <a:gd name="connsiteY1" fmla="*/ 321787 h 374339"/>
              <a:gd name="connsiteX2" fmla="*/ 37370 w 1280773"/>
              <a:gd name="connsiteY2" fmla="*/ 363829 h 374339"/>
              <a:gd name="connsiteX3" fmla="*/ 131963 w 1280773"/>
              <a:gd name="connsiteY3" fmla="*/ 374339 h 374339"/>
              <a:gd name="connsiteX4" fmla="*/ 1204018 w 1280773"/>
              <a:gd name="connsiteY4" fmla="*/ 374339 h 374339"/>
              <a:gd name="connsiteX5" fmla="*/ 1204018 w 1280773"/>
              <a:gd name="connsiteY5" fmla="*/ 321787 h 374339"/>
              <a:gd name="connsiteX6" fmla="*/ 1277591 w 1280773"/>
              <a:gd name="connsiteY6" fmla="*/ 353318 h 374339"/>
              <a:gd name="connsiteX7" fmla="*/ 1256570 w 1280773"/>
              <a:gd name="connsiteY7" fmla="*/ 27497 h 374339"/>
              <a:gd name="connsiteX8" fmla="*/ 1204018 w 1280773"/>
              <a:gd name="connsiteY8" fmla="*/ 16987 h 374339"/>
              <a:gd name="connsiteX9" fmla="*/ 783604 w 1280773"/>
              <a:gd name="connsiteY9" fmla="*/ 16987 h 374339"/>
              <a:gd name="connsiteX10" fmla="*/ 541867 w 1280773"/>
              <a:gd name="connsiteY10" fmla="*/ 16987 h 374339"/>
              <a:gd name="connsiteX11" fmla="*/ 37370 w 1280773"/>
              <a:gd name="connsiteY11" fmla="*/ 27497 h 37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80773" h="374339">
                <a:moveTo>
                  <a:pt x="37370" y="27497"/>
                </a:moveTo>
                <a:cubicBezTo>
                  <a:pt x="-46713" y="78297"/>
                  <a:pt x="37370" y="321787"/>
                  <a:pt x="37370" y="321787"/>
                </a:cubicBezTo>
                <a:cubicBezTo>
                  <a:pt x="37370" y="377842"/>
                  <a:pt x="21605" y="355070"/>
                  <a:pt x="37370" y="363829"/>
                </a:cubicBezTo>
                <a:cubicBezTo>
                  <a:pt x="53135" y="372588"/>
                  <a:pt x="131963" y="374339"/>
                  <a:pt x="131963" y="374339"/>
                </a:cubicBezTo>
                <a:lnTo>
                  <a:pt x="1204018" y="374339"/>
                </a:lnTo>
                <a:cubicBezTo>
                  <a:pt x="1382694" y="365580"/>
                  <a:pt x="1191756" y="325290"/>
                  <a:pt x="1204018" y="321787"/>
                </a:cubicBezTo>
                <a:cubicBezTo>
                  <a:pt x="1216280" y="318284"/>
                  <a:pt x="1268832" y="402366"/>
                  <a:pt x="1277591" y="353318"/>
                </a:cubicBezTo>
                <a:cubicBezTo>
                  <a:pt x="1286350" y="304270"/>
                  <a:pt x="1256570" y="27497"/>
                  <a:pt x="1256570" y="27497"/>
                </a:cubicBezTo>
                <a:cubicBezTo>
                  <a:pt x="1244308" y="-28558"/>
                  <a:pt x="1282846" y="18739"/>
                  <a:pt x="1204018" y="16987"/>
                </a:cubicBezTo>
                <a:cubicBezTo>
                  <a:pt x="1125190" y="15235"/>
                  <a:pt x="783604" y="16987"/>
                  <a:pt x="783604" y="16987"/>
                </a:cubicBezTo>
                <a:cubicBezTo>
                  <a:pt x="673246" y="16987"/>
                  <a:pt x="660984" y="13484"/>
                  <a:pt x="541867" y="16987"/>
                </a:cubicBezTo>
                <a:cubicBezTo>
                  <a:pt x="422750" y="20490"/>
                  <a:pt x="121453" y="-23303"/>
                  <a:pt x="37370" y="2749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055A6D-D690-D2CB-837A-0D5E7E0360C4}"/>
              </a:ext>
            </a:extLst>
          </p:cNvPr>
          <p:cNvSpPr txBox="1"/>
          <p:nvPr/>
        </p:nvSpPr>
        <p:spPr>
          <a:xfrm>
            <a:off x="9016325" y="1413407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rgbClr val="00B050"/>
                </a:solidFill>
                <a:latin typeface="AhnbergHand" pitchFamily="2" charset="0"/>
              </a:rPr>
              <a:t>Server</a:t>
            </a: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2A127FC3-6A51-A4BD-80DE-47ADB242E1FC}"/>
              </a:ext>
            </a:extLst>
          </p:cNvPr>
          <p:cNvSpPr/>
          <p:nvPr/>
        </p:nvSpPr>
        <p:spPr>
          <a:xfrm>
            <a:off x="6948627" y="1832916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C58E17DE-918C-C43A-FD35-76360524F947}"/>
              </a:ext>
            </a:extLst>
          </p:cNvPr>
          <p:cNvSpPr/>
          <p:nvPr/>
        </p:nvSpPr>
        <p:spPr>
          <a:xfrm>
            <a:off x="9537218" y="1832916"/>
            <a:ext cx="115249" cy="3815565"/>
          </a:xfrm>
          <a:custGeom>
            <a:avLst/>
            <a:gdLst>
              <a:gd name="connsiteX0" fmla="*/ 0 w 115249"/>
              <a:gd name="connsiteY0" fmla="*/ 0 h 3815565"/>
              <a:gd name="connsiteX1" fmla="*/ 37071 w 115249"/>
              <a:gd name="connsiteY1" fmla="*/ 1173892 h 3815565"/>
              <a:gd name="connsiteX2" fmla="*/ 111211 w 115249"/>
              <a:gd name="connsiteY2" fmla="*/ 3534032 h 3815565"/>
              <a:gd name="connsiteX3" fmla="*/ 98854 w 115249"/>
              <a:gd name="connsiteY3" fmla="*/ 3682314 h 38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9" h="3815565">
                <a:moveTo>
                  <a:pt x="0" y="0"/>
                </a:moveTo>
                <a:cubicBezTo>
                  <a:pt x="9268" y="292443"/>
                  <a:pt x="18536" y="584887"/>
                  <a:pt x="37071" y="1173892"/>
                </a:cubicBezTo>
                <a:cubicBezTo>
                  <a:pt x="55606" y="1762897"/>
                  <a:pt x="100914" y="3115962"/>
                  <a:pt x="111211" y="3534032"/>
                </a:cubicBezTo>
                <a:cubicBezTo>
                  <a:pt x="121508" y="3952102"/>
                  <a:pt x="110181" y="3817208"/>
                  <a:pt x="98854" y="3682314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84A032C8-46A4-38CE-963B-59D48FDD35C8}"/>
              </a:ext>
            </a:extLst>
          </p:cNvPr>
          <p:cNvSpPr/>
          <p:nvPr/>
        </p:nvSpPr>
        <p:spPr>
          <a:xfrm>
            <a:off x="6973341" y="2123462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DB7E88C6-B286-E3BA-72D9-D50E59613890}"/>
              </a:ext>
            </a:extLst>
          </p:cNvPr>
          <p:cNvSpPr/>
          <p:nvPr/>
        </p:nvSpPr>
        <p:spPr>
          <a:xfrm>
            <a:off x="7084203" y="2500180"/>
            <a:ext cx="2471700" cy="385530"/>
          </a:xfrm>
          <a:custGeom>
            <a:avLst/>
            <a:gdLst>
              <a:gd name="connsiteX0" fmla="*/ 2471700 w 2471700"/>
              <a:gd name="connsiteY0" fmla="*/ 0 h 691978"/>
              <a:gd name="connsiteX1" fmla="*/ 1396662 w 2471700"/>
              <a:gd name="connsiteY1" fmla="*/ 271849 h 691978"/>
              <a:gd name="connsiteX2" fmla="*/ 74489 w 2471700"/>
              <a:gd name="connsiteY2" fmla="*/ 605481 h 691978"/>
              <a:gd name="connsiteX3" fmla="*/ 222770 w 2471700"/>
              <a:gd name="connsiteY3" fmla="*/ 481913 h 691978"/>
              <a:gd name="connsiteX4" fmla="*/ 349 w 2471700"/>
              <a:gd name="connsiteY4" fmla="*/ 642551 h 691978"/>
              <a:gd name="connsiteX5" fmla="*/ 284554 w 2471700"/>
              <a:gd name="connsiteY5" fmla="*/ 691978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1700" h="691978">
                <a:moveTo>
                  <a:pt x="2471700" y="0"/>
                </a:moveTo>
                <a:lnTo>
                  <a:pt x="1396662" y="271849"/>
                </a:lnTo>
                <a:cubicBezTo>
                  <a:pt x="997127" y="372762"/>
                  <a:pt x="270138" y="570470"/>
                  <a:pt x="74489" y="605481"/>
                </a:cubicBezTo>
                <a:cubicBezTo>
                  <a:pt x="-121160" y="640492"/>
                  <a:pt x="235127" y="475735"/>
                  <a:pt x="222770" y="481913"/>
                </a:cubicBezTo>
                <a:cubicBezTo>
                  <a:pt x="210413" y="488091"/>
                  <a:pt x="-9948" y="607540"/>
                  <a:pt x="349" y="642551"/>
                </a:cubicBezTo>
                <a:cubicBezTo>
                  <a:pt x="10646" y="677562"/>
                  <a:pt x="147600" y="684770"/>
                  <a:pt x="284554" y="69197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5EB12D2-3D4C-43C3-BCE5-EBFED1F398DA}"/>
              </a:ext>
            </a:extLst>
          </p:cNvPr>
          <p:cNvSpPr txBox="1"/>
          <p:nvPr/>
        </p:nvSpPr>
        <p:spPr>
          <a:xfrm rot="493425">
            <a:off x="7313406" y="2159938"/>
            <a:ext cx="168187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Initial, Client Hello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1735832-B25A-F529-5D65-C7F8A596A6EC}"/>
              </a:ext>
            </a:extLst>
          </p:cNvPr>
          <p:cNvSpPr txBox="1"/>
          <p:nvPr/>
        </p:nvSpPr>
        <p:spPr>
          <a:xfrm rot="21070688">
            <a:off x="7316178" y="2503941"/>
            <a:ext cx="220284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rgbClr val="00B050"/>
                </a:solidFill>
                <a:latin typeface="AhnbergHand" pitchFamily="2" charset="0"/>
              </a:rPr>
              <a:t>Initial Server Hello, Cert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3C595AA-721A-B1D8-FE0D-597D569AAA47}"/>
              </a:ext>
            </a:extLst>
          </p:cNvPr>
          <p:cNvSpPr txBox="1"/>
          <p:nvPr/>
        </p:nvSpPr>
        <p:spPr>
          <a:xfrm rot="778941">
            <a:off x="8218346" y="2997328"/>
            <a:ext cx="18473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en-AU" sz="1200" dirty="0">
              <a:solidFill>
                <a:schemeClr val="accent1">
                  <a:lumMod val="75000"/>
                </a:schemeClr>
              </a:solidFill>
              <a:latin typeface="AhnbergHand" pitchFamily="2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6AF27B89-16CE-757A-116B-DAF09B36B000}"/>
              </a:ext>
            </a:extLst>
          </p:cNvPr>
          <p:cNvSpPr/>
          <p:nvPr/>
        </p:nvSpPr>
        <p:spPr>
          <a:xfrm>
            <a:off x="6965101" y="3013435"/>
            <a:ext cx="2546575" cy="382029"/>
          </a:xfrm>
          <a:custGeom>
            <a:avLst/>
            <a:gdLst>
              <a:gd name="connsiteX0" fmla="*/ 0 w 2546575"/>
              <a:gd name="connsiteY0" fmla="*/ 6016 h 883346"/>
              <a:gd name="connsiteX1" fmla="*/ 222422 w 2546575"/>
              <a:gd name="connsiteY1" fmla="*/ 43086 h 883346"/>
              <a:gd name="connsiteX2" fmla="*/ 988540 w 2546575"/>
              <a:gd name="connsiteY2" fmla="*/ 327292 h 883346"/>
              <a:gd name="connsiteX3" fmla="*/ 2446638 w 2546575"/>
              <a:gd name="connsiteY3" fmla="*/ 784492 h 883346"/>
              <a:gd name="connsiteX4" fmla="*/ 2409567 w 2546575"/>
              <a:gd name="connsiteY4" fmla="*/ 648568 h 883346"/>
              <a:gd name="connsiteX5" fmla="*/ 2545492 w 2546575"/>
              <a:gd name="connsiteY5" fmla="*/ 796849 h 883346"/>
              <a:gd name="connsiteX6" fmla="*/ 2323070 w 2546575"/>
              <a:gd name="connsiteY6" fmla="*/ 883346 h 88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6575" h="883346">
                <a:moveTo>
                  <a:pt x="0" y="6016"/>
                </a:moveTo>
                <a:cubicBezTo>
                  <a:pt x="28832" y="-2222"/>
                  <a:pt x="57665" y="-10460"/>
                  <a:pt x="222422" y="43086"/>
                </a:cubicBezTo>
                <a:cubicBezTo>
                  <a:pt x="387179" y="96632"/>
                  <a:pt x="617837" y="203724"/>
                  <a:pt x="988540" y="327292"/>
                </a:cubicBezTo>
                <a:cubicBezTo>
                  <a:pt x="1359243" y="450860"/>
                  <a:pt x="2209800" y="730946"/>
                  <a:pt x="2446638" y="784492"/>
                </a:cubicBezTo>
                <a:cubicBezTo>
                  <a:pt x="2683476" y="838038"/>
                  <a:pt x="2393091" y="646509"/>
                  <a:pt x="2409567" y="648568"/>
                </a:cubicBezTo>
                <a:cubicBezTo>
                  <a:pt x="2426043" y="650628"/>
                  <a:pt x="2559908" y="757719"/>
                  <a:pt x="2545492" y="796849"/>
                </a:cubicBezTo>
                <a:cubicBezTo>
                  <a:pt x="2531076" y="835979"/>
                  <a:pt x="2427073" y="859662"/>
                  <a:pt x="2323070" y="883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00FC1DD-6F78-29E6-3E54-2F88070D1539}"/>
              </a:ext>
            </a:extLst>
          </p:cNvPr>
          <p:cNvSpPr txBox="1"/>
          <p:nvPr/>
        </p:nvSpPr>
        <p:spPr>
          <a:xfrm rot="493425">
            <a:off x="7638589" y="3012841"/>
            <a:ext cx="101502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1">
                    <a:lumMod val="75000"/>
                  </a:schemeClr>
                </a:solidFill>
                <a:latin typeface="AhnbergHand" pitchFamily="2" charset="0"/>
              </a:rPr>
              <a:t>Client Fin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E19F7A3-4D55-EA3B-4124-68B798BBCE13}"/>
              </a:ext>
            </a:extLst>
          </p:cNvPr>
          <p:cNvSpPr txBox="1"/>
          <p:nvPr/>
        </p:nvSpPr>
        <p:spPr>
          <a:xfrm>
            <a:off x="9812704" y="2652638"/>
            <a:ext cx="15167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latin typeface="AhnbergHand" pitchFamily="2" charset="0"/>
              </a:rPr>
              <a:t>QUIC Handshake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88E90DF1-B9A6-BC26-897F-815C67AF5216}"/>
              </a:ext>
            </a:extLst>
          </p:cNvPr>
          <p:cNvSpPr/>
          <p:nvPr/>
        </p:nvSpPr>
        <p:spPr>
          <a:xfrm>
            <a:off x="9580617" y="2265402"/>
            <a:ext cx="271870" cy="1013255"/>
          </a:xfrm>
          <a:custGeom>
            <a:avLst/>
            <a:gdLst>
              <a:gd name="connsiteX0" fmla="*/ 0 w 271870"/>
              <a:gd name="connsiteY0" fmla="*/ 0 h 1013255"/>
              <a:gd name="connsiteX1" fmla="*/ 123567 w 271870"/>
              <a:gd name="connsiteY1" fmla="*/ 61784 h 1013255"/>
              <a:gd name="connsiteX2" fmla="*/ 123567 w 271870"/>
              <a:gd name="connsiteY2" fmla="*/ 333633 h 1013255"/>
              <a:gd name="connsiteX3" fmla="*/ 111210 w 271870"/>
              <a:gd name="connsiteY3" fmla="*/ 469557 h 1013255"/>
              <a:gd name="connsiteX4" fmla="*/ 271848 w 271870"/>
              <a:gd name="connsiteY4" fmla="*/ 494271 h 1013255"/>
              <a:gd name="connsiteX5" fmla="*/ 98854 w 271870"/>
              <a:gd name="connsiteY5" fmla="*/ 531341 h 1013255"/>
              <a:gd name="connsiteX6" fmla="*/ 74140 w 271870"/>
              <a:gd name="connsiteY6" fmla="*/ 654909 h 1013255"/>
              <a:gd name="connsiteX7" fmla="*/ 123567 w 271870"/>
              <a:gd name="connsiteY7" fmla="*/ 914400 h 1013255"/>
              <a:gd name="connsiteX8" fmla="*/ 24713 w 271870"/>
              <a:gd name="connsiteY8" fmla="*/ 1013255 h 1013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1870" h="1013255">
                <a:moveTo>
                  <a:pt x="0" y="0"/>
                </a:moveTo>
                <a:cubicBezTo>
                  <a:pt x="51486" y="3089"/>
                  <a:pt x="102973" y="6179"/>
                  <a:pt x="123567" y="61784"/>
                </a:cubicBezTo>
                <a:cubicBezTo>
                  <a:pt x="144162" y="117390"/>
                  <a:pt x="125626" y="265671"/>
                  <a:pt x="123567" y="333633"/>
                </a:cubicBezTo>
                <a:cubicBezTo>
                  <a:pt x="121508" y="401595"/>
                  <a:pt x="86497" y="442784"/>
                  <a:pt x="111210" y="469557"/>
                </a:cubicBezTo>
                <a:cubicBezTo>
                  <a:pt x="135923" y="496330"/>
                  <a:pt x="273907" y="483974"/>
                  <a:pt x="271848" y="494271"/>
                </a:cubicBezTo>
                <a:cubicBezTo>
                  <a:pt x="269789" y="504568"/>
                  <a:pt x="131805" y="504568"/>
                  <a:pt x="98854" y="531341"/>
                </a:cubicBezTo>
                <a:cubicBezTo>
                  <a:pt x="65903" y="558114"/>
                  <a:pt x="70021" y="591066"/>
                  <a:pt x="74140" y="654909"/>
                </a:cubicBezTo>
                <a:cubicBezTo>
                  <a:pt x="78259" y="718752"/>
                  <a:pt x="131805" y="854676"/>
                  <a:pt x="123567" y="914400"/>
                </a:cubicBezTo>
                <a:cubicBezTo>
                  <a:pt x="115329" y="974124"/>
                  <a:pt x="70021" y="993689"/>
                  <a:pt x="24713" y="10132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20180B6-7DB3-76C1-003A-F482D14D59BA}"/>
              </a:ext>
            </a:extLst>
          </p:cNvPr>
          <p:cNvSpPr txBox="1"/>
          <p:nvPr/>
        </p:nvSpPr>
        <p:spPr>
          <a:xfrm>
            <a:off x="1942794" y="5251260"/>
            <a:ext cx="1071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TCP + TLS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7800CCD-E8EB-1376-7787-C50BE6ED687F}"/>
              </a:ext>
            </a:extLst>
          </p:cNvPr>
          <p:cNvSpPr txBox="1"/>
          <p:nvPr/>
        </p:nvSpPr>
        <p:spPr>
          <a:xfrm>
            <a:off x="7795354" y="5251260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QUIC</a:t>
            </a:r>
          </a:p>
        </p:txBody>
      </p:sp>
    </p:spTree>
    <p:extLst>
      <p:ext uri="{BB962C8B-B14F-4D97-AF65-F5344CB8AC3E}">
        <p14:creationId xmlns:p14="http://schemas.microsoft.com/office/powerpoint/2010/main" val="2319057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38DE8D-4782-37E9-D7E4-E3AFEC3EB8DC}"/>
              </a:ext>
            </a:extLst>
          </p:cNvPr>
          <p:cNvSpPr txBox="1"/>
          <p:nvPr/>
        </p:nvSpPr>
        <p:spPr>
          <a:xfrm>
            <a:off x="1082566" y="1229710"/>
            <a:ext cx="725968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Client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289E50-11B1-8BD2-A784-67F8A64993E6}"/>
              </a:ext>
            </a:extLst>
          </p:cNvPr>
          <p:cNvSpPr txBox="1"/>
          <p:nvPr/>
        </p:nvSpPr>
        <p:spPr>
          <a:xfrm>
            <a:off x="3447393" y="1229710"/>
            <a:ext cx="785664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B050"/>
                </a:solidFill>
              </a:rPr>
              <a:t>Server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C2E8F08-8E7A-1F1E-11B6-39D973C27097}"/>
              </a:ext>
            </a:extLst>
          </p:cNvPr>
          <p:cNvCxnSpPr>
            <a:cxnSpLocks/>
          </p:cNvCxnSpPr>
          <p:nvPr/>
        </p:nvCxnSpPr>
        <p:spPr>
          <a:xfrm>
            <a:off x="1445550" y="1599042"/>
            <a:ext cx="0" cy="40292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07FB702-6FA8-B758-CA26-A3CC0BB28406}"/>
              </a:ext>
            </a:extLst>
          </p:cNvPr>
          <p:cNvCxnSpPr>
            <a:cxnSpLocks/>
          </p:cNvCxnSpPr>
          <p:nvPr/>
        </p:nvCxnSpPr>
        <p:spPr>
          <a:xfrm>
            <a:off x="3840225" y="1599042"/>
            <a:ext cx="0" cy="40292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F246DE8-25F8-039F-1E23-E2C54575A65E}"/>
              </a:ext>
            </a:extLst>
          </p:cNvPr>
          <p:cNvCxnSpPr/>
          <p:nvPr/>
        </p:nvCxnSpPr>
        <p:spPr>
          <a:xfrm>
            <a:off x="1439917" y="1829298"/>
            <a:ext cx="2394675" cy="56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D4E1E49-56F9-9158-4A5C-A810C936764C}"/>
              </a:ext>
            </a:extLst>
          </p:cNvPr>
          <p:cNvSpPr txBox="1"/>
          <p:nvPr/>
        </p:nvSpPr>
        <p:spPr>
          <a:xfrm rot="676382">
            <a:off x="2193307" y="1864117"/>
            <a:ext cx="5617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b="1" dirty="0">
                <a:solidFill>
                  <a:srgbClr val="0070C0"/>
                </a:solidFill>
              </a:rPr>
              <a:t>SYN</a:t>
            </a:r>
            <a:endParaRPr lang="en-AU" dirty="0">
              <a:solidFill>
                <a:srgbClr val="0070C0"/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00BC472-15D7-7C46-2619-1F953D29FE0D}"/>
              </a:ext>
            </a:extLst>
          </p:cNvPr>
          <p:cNvCxnSpPr/>
          <p:nvPr/>
        </p:nvCxnSpPr>
        <p:spPr>
          <a:xfrm flipH="1">
            <a:off x="1439917" y="2427892"/>
            <a:ext cx="2394675" cy="66215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E955B1E-E452-086F-D2A6-5B19EFA07FCF}"/>
              </a:ext>
            </a:extLst>
          </p:cNvPr>
          <p:cNvSpPr txBox="1"/>
          <p:nvPr/>
        </p:nvSpPr>
        <p:spPr>
          <a:xfrm rot="20669648">
            <a:off x="2124096" y="2571609"/>
            <a:ext cx="10319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b="1" dirty="0">
                <a:solidFill>
                  <a:srgbClr val="00B050"/>
                </a:solidFill>
              </a:rPr>
              <a:t>SYN</a:t>
            </a:r>
            <a:r>
              <a:rPr lang="en-AU" sz="1400" dirty="0">
                <a:solidFill>
                  <a:srgbClr val="00B050"/>
                </a:solidFill>
              </a:rPr>
              <a:t>, </a:t>
            </a:r>
            <a:r>
              <a:rPr lang="en-AU" b="1" dirty="0">
                <a:solidFill>
                  <a:srgbClr val="00B050"/>
                </a:solidFill>
              </a:rPr>
              <a:t>ACK</a:t>
            </a:r>
            <a:endParaRPr lang="en-AU" dirty="0">
              <a:solidFill>
                <a:srgbClr val="00B050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B5ED90F-E802-7545-BB18-3B1FBD49A086}"/>
              </a:ext>
            </a:extLst>
          </p:cNvPr>
          <p:cNvCxnSpPr/>
          <p:nvPr/>
        </p:nvCxnSpPr>
        <p:spPr>
          <a:xfrm>
            <a:off x="1439916" y="3128673"/>
            <a:ext cx="2394675" cy="56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11CAEEB-6526-1EBB-0FE4-3BAEFF778DBB}"/>
              </a:ext>
            </a:extLst>
          </p:cNvPr>
          <p:cNvSpPr txBox="1"/>
          <p:nvPr/>
        </p:nvSpPr>
        <p:spPr>
          <a:xfrm rot="692173">
            <a:off x="2246574" y="3194580"/>
            <a:ext cx="5699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b="1" dirty="0">
                <a:solidFill>
                  <a:srgbClr val="0070C0"/>
                </a:solidFill>
              </a:rPr>
              <a:t>ACK</a:t>
            </a:r>
            <a:endParaRPr lang="en-AU" dirty="0">
              <a:solidFill>
                <a:srgbClr val="0070C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4A9239-926F-5F6D-36E0-E622333946C8}"/>
              </a:ext>
            </a:extLst>
          </p:cNvPr>
          <p:cNvSpPr txBox="1"/>
          <p:nvPr/>
        </p:nvSpPr>
        <p:spPr>
          <a:xfrm>
            <a:off x="1937785" y="631909"/>
            <a:ext cx="1415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TCP + TLS 1.3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2E4178-5742-4AAB-3CFA-D1F09100620F}"/>
              </a:ext>
            </a:extLst>
          </p:cNvPr>
          <p:cNvSpPr txBox="1"/>
          <p:nvPr/>
        </p:nvSpPr>
        <p:spPr>
          <a:xfrm>
            <a:off x="7617418" y="569120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QUIC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045FFC5-B5D7-E6DA-2021-4AF66BBC78DA}"/>
              </a:ext>
            </a:extLst>
          </p:cNvPr>
          <p:cNvCxnSpPr/>
          <p:nvPr/>
        </p:nvCxnSpPr>
        <p:spPr>
          <a:xfrm>
            <a:off x="1451184" y="3429000"/>
            <a:ext cx="2394675" cy="56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0F566C4-53B2-9D6F-2660-3588EC31CE73}"/>
              </a:ext>
            </a:extLst>
          </p:cNvPr>
          <p:cNvCxnSpPr/>
          <p:nvPr/>
        </p:nvCxnSpPr>
        <p:spPr>
          <a:xfrm flipH="1">
            <a:off x="1448367" y="4032719"/>
            <a:ext cx="2394675" cy="66215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40669DA-D144-C8BB-AC12-3E91FC020608}"/>
              </a:ext>
            </a:extLst>
          </p:cNvPr>
          <p:cNvCxnSpPr/>
          <p:nvPr/>
        </p:nvCxnSpPr>
        <p:spPr>
          <a:xfrm>
            <a:off x="1439915" y="4746157"/>
            <a:ext cx="2394675" cy="56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9933E0A-28A9-8332-0FFB-AFC8777B5B26}"/>
              </a:ext>
            </a:extLst>
          </p:cNvPr>
          <p:cNvSpPr txBox="1"/>
          <p:nvPr/>
        </p:nvSpPr>
        <p:spPr>
          <a:xfrm rot="761633">
            <a:off x="1862833" y="3483788"/>
            <a:ext cx="126618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Client Hello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4AD4F71-436B-7753-FEED-E4D5B3B59912}"/>
              </a:ext>
            </a:extLst>
          </p:cNvPr>
          <p:cNvSpPr txBox="1"/>
          <p:nvPr/>
        </p:nvSpPr>
        <p:spPr>
          <a:xfrm rot="668856">
            <a:off x="1927219" y="4893585"/>
            <a:ext cx="156113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Client Finished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82BCFB0-EC0D-9267-4BD4-9A79ADB44F16}"/>
              </a:ext>
            </a:extLst>
          </p:cNvPr>
          <p:cNvSpPr txBox="1"/>
          <p:nvPr/>
        </p:nvSpPr>
        <p:spPr>
          <a:xfrm rot="20673117">
            <a:off x="2096933" y="4136169"/>
            <a:ext cx="13258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B050"/>
                </a:solidFill>
              </a:rPr>
              <a:t>Server Hello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9B960E5-79A7-B9B0-41A5-9D4528F944DD}"/>
              </a:ext>
            </a:extLst>
          </p:cNvPr>
          <p:cNvSpPr txBox="1"/>
          <p:nvPr/>
        </p:nvSpPr>
        <p:spPr>
          <a:xfrm>
            <a:off x="4126122" y="2627446"/>
            <a:ext cx="53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TCP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51CBEB8-705D-248A-58D1-A235B92AC8F6}"/>
              </a:ext>
            </a:extLst>
          </p:cNvPr>
          <p:cNvSpPr txBox="1"/>
          <p:nvPr/>
        </p:nvSpPr>
        <p:spPr>
          <a:xfrm>
            <a:off x="4225362" y="4179128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TLS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84D7D99-F25F-EB68-075A-296E1C391341}"/>
              </a:ext>
            </a:extLst>
          </p:cNvPr>
          <p:cNvSpPr/>
          <p:nvPr/>
        </p:nvSpPr>
        <p:spPr>
          <a:xfrm>
            <a:off x="3834590" y="1930462"/>
            <a:ext cx="330897" cy="1763300"/>
          </a:xfrm>
          <a:prstGeom prst="rightBrac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Right Brace 32">
            <a:extLst>
              <a:ext uri="{FF2B5EF4-FFF2-40B4-BE49-F238E27FC236}">
                <a16:creationId xmlns:a16="http://schemas.microsoft.com/office/drawing/2014/main" id="{64BB4F41-F51E-4E4A-8F80-B31DF3086907}"/>
              </a:ext>
            </a:extLst>
          </p:cNvPr>
          <p:cNvSpPr/>
          <p:nvPr/>
        </p:nvSpPr>
        <p:spPr>
          <a:xfrm>
            <a:off x="3816764" y="3422791"/>
            <a:ext cx="462411" cy="1888454"/>
          </a:xfrm>
          <a:prstGeom prst="rightBrace">
            <a:avLst>
              <a:gd name="adj1" fmla="val 8333"/>
              <a:gd name="adj2" fmla="val 50536"/>
            </a:avLst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71AA2E9-58AF-3FDF-6EA2-13BC48A0B171}"/>
              </a:ext>
            </a:extLst>
          </p:cNvPr>
          <p:cNvSpPr txBox="1"/>
          <p:nvPr/>
        </p:nvSpPr>
        <p:spPr>
          <a:xfrm>
            <a:off x="6627934" y="1229710"/>
            <a:ext cx="725968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Client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8B27833-F075-8207-6548-06487BCE380E}"/>
              </a:ext>
            </a:extLst>
          </p:cNvPr>
          <p:cNvSpPr txBox="1"/>
          <p:nvPr/>
        </p:nvSpPr>
        <p:spPr>
          <a:xfrm>
            <a:off x="8992761" y="1229710"/>
            <a:ext cx="785664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B050"/>
                </a:solidFill>
              </a:rPr>
              <a:t>Server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DF7438B-701A-1E7D-DE69-F5AA76215848}"/>
              </a:ext>
            </a:extLst>
          </p:cNvPr>
          <p:cNvCxnSpPr>
            <a:cxnSpLocks/>
          </p:cNvCxnSpPr>
          <p:nvPr/>
        </p:nvCxnSpPr>
        <p:spPr>
          <a:xfrm>
            <a:off x="6990918" y="1599042"/>
            <a:ext cx="0" cy="40292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01184ED-07B1-0317-5ACB-EF8E13CD9228}"/>
              </a:ext>
            </a:extLst>
          </p:cNvPr>
          <p:cNvCxnSpPr>
            <a:cxnSpLocks/>
          </p:cNvCxnSpPr>
          <p:nvPr/>
        </p:nvCxnSpPr>
        <p:spPr>
          <a:xfrm>
            <a:off x="9385593" y="1599042"/>
            <a:ext cx="0" cy="40292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E774946D-0AD7-EAB7-157F-CE39EF33D523}"/>
              </a:ext>
            </a:extLst>
          </p:cNvPr>
          <p:cNvCxnSpPr/>
          <p:nvPr/>
        </p:nvCxnSpPr>
        <p:spPr>
          <a:xfrm>
            <a:off x="6985284" y="1930462"/>
            <a:ext cx="2394675" cy="56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1511D0B-C0E2-2810-CD64-160BBFD04F5D}"/>
              </a:ext>
            </a:extLst>
          </p:cNvPr>
          <p:cNvSpPr txBox="1"/>
          <p:nvPr/>
        </p:nvSpPr>
        <p:spPr>
          <a:xfrm rot="850031">
            <a:off x="7317120" y="2049360"/>
            <a:ext cx="19025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Initial, Client Hello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4463C11-673E-3F3E-31D2-0BCB6DC1F01D}"/>
              </a:ext>
            </a:extLst>
          </p:cNvPr>
          <p:cNvCxnSpPr/>
          <p:nvPr/>
        </p:nvCxnSpPr>
        <p:spPr>
          <a:xfrm flipH="1">
            <a:off x="6996553" y="2598964"/>
            <a:ext cx="2394675" cy="66215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856D40B2-4DCA-233B-65EA-DF6C41BAE096}"/>
              </a:ext>
            </a:extLst>
          </p:cNvPr>
          <p:cNvSpPr txBox="1"/>
          <p:nvPr/>
        </p:nvSpPr>
        <p:spPr>
          <a:xfrm rot="20633411">
            <a:off x="7094689" y="2690691"/>
            <a:ext cx="2015808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AU" dirty="0">
                <a:solidFill>
                  <a:srgbClr val="00B050"/>
                </a:solidFill>
              </a:rPr>
              <a:t>Initial, Server Hello,</a:t>
            </a:r>
          </a:p>
          <a:p>
            <a:pPr algn="ctr"/>
            <a:r>
              <a:rPr lang="en-AU" dirty="0">
                <a:solidFill>
                  <a:srgbClr val="00B050"/>
                </a:solidFill>
              </a:rPr>
              <a:t>Certificate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E7E5074-8040-90B7-FA31-9C690FEDC2FA}"/>
              </a:ext>
            </a:extLst>
          </p:cNvPr>
          <p:cNvCxnSpPr/>
          <p:nvPr/>
        </p:nvCxnSpPr>
        <p:spPr>
          <a:xfrm>
            <a:off x="6966076" y="3379246"/>
            <a:ext cx="2394675" cy="56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8EC10FD9-D6FB-D0D0-D208-9068B13B697D}"/>
              </a:ext>
            </a:extLst>
          </p:cNvPr>
          <p:cNvSpPr txBox="1"/>
          <p:nvPr/>
        </p:nvSpPr>
        <p:spPr>
          <a:xfrm rot="878232">
            <a:off x="7395216" y="3487965"/>
            <a:ext cx="156113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Client Finished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0CCB8F3-92F9-F5C2-2DBF-9CF9F041AEEE}"/>
              </a:ext>
            </a:extLst>
          </p:cNvPr>
          <p:cNvSpPr txBox="1"/>
          <p:nvPr/>
        </p:nvSpPr>
        <p:spPr>
          <a:xfrm>
            <a:off x="9748780" y="2743063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QUIC</a:t>
            </a:r>
          </a:p>
        </p:txBody>
      </p:sp>
      <p:sp>
        <p:nvSpPr>
          <p:cNvPr id="45" name="Right Brace 44">
            <a:extLst>
              <a:ext uri="{FF2B5EF4-FFF2-40B4-BE49-F238E27FC236}">
                <a16:creationId xmlns:a16="http://schemas.microsoft.com/office/drawing/2014/main" id="{C63335BA-01DD-1256-1B11-A95CE0ADDF9A}"/>
              </a:ext>
            </a:extLst>
          </p:cNvPr>
          <p:cNvSpPr/>
          <p:nvPr/>
        </p:nvSpPr>
        <p:spPr>
          <a:xfrm>
            <a:off x="9409632" y="1948921"/>
            <a:ext cx="330897" cy="1995414"/>
          </a:xfrm>
          <a:prstGeom prst="rightBrac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4370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A859E19-DE66-D82C-7A6A-0A02F76BED05}"/>
              </a:ext>
            </a:extLst>
          </p:cNvPr>
          <p:cNvSpPr/>
          <p:nvPr/>
        </p:nvSpPr>
        <p:spPr>
          <a:xfrm>
            <a:off x="2596908" y="2250776"/>
            <a:ext cx="3237186" cy="292187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33000">
                <a:schemeClr val="bg1"/>
              </a:gs>
              <a:gs pos="60000">
                <a:schemeClr val="bg1"/>
              </a:gs>
              <a:gs pos="100000">
                <a:schemeClr val="accent1">
                  <a:lumMod val="5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F98D736-D425-9289-EEEC-E51BBB344D7F}"/>
              </a:ext>
            </a:extLst>
          </p:cNvPr>
          <p:cNvSpPr/>
          <p:nvPr/>
        </p:nvSpPr>
        <p:spPr>
          <a:xfrm>
            <a:off x="2100653" y="2250776"/>
            <a:ext cx="891676" cy="2921876"/>
          </a:xfrm>
          <a:prstGeom prst="ellipse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33000">
                <a:schemeClr val="bg1"/>
              </a:gs>
              <a:gs pos="60000">
                <a:schemeClr val="bg1"/>
              </a:gs>
              <a:gs pos="100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733B7A3-7CC2-7428-31DD-CF1D299631A9}"/>
              </a:ext>
            </a:extLst>
          </p:cNvPr>
          <p:cNvSpPr/>
          <p:nvPr/>
        </p:nvSpPr>
        <p:spPr>
          <a:xfrm>
            <a:off x="5388256" y="2250776"/>
            <a:ext cx="891676" cy="292187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D96CC5-501C-5342-8C15-45442B190544}"/>
              </a:ext>
            </a:extLst>
          </p:cNvPr>
          <p:cNvSpPr/>
          <p:nvPr/>
        </p:nvSpPr>
        <p:spPr>
          <a:xfrm>
            <a:off x="5727286" y="2630996"/>
            <a:ext cx="3237186" cy="557048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33000">
                <a:schemeClr val="bg1"/>
              </a:gs>
              <a:gs pos="6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93F19ED-2753-641A-FBD3-D60BE7322134}"/>
              </a:ext>
            </a:extLst>
          </p:cNvPr>
          <p:cNvSpPr/>
          <p:nvPr/>
        </p:nvSpPr>
        <p:spPr>
          <a:xfrm>
            <a:off x="5609966" y="2630995"/>
            <a:ext cx="228534" cy="557049"/>
          </a:xfrm>
          <a:prstGeom prst="ellips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33000">
                <a:schemeClr val="bg1"/>
              </a:gs>
              <a:gs pos="6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9E2083E-20A4-B626-4F59-1DABAB49ED79}"/>
              </a:ext>
            </a:extLst>
          </p:cNvPr>
          <p:cNvSpPr/>
          <p:nvPr/>
        </p:nvSpPr>
        <p:spPr>
          <a:xfrm>
            <a:off x="8785228" y="2630996"/>
            <a:ext cx="328518" cy="55704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80EBDC-DB83-8E95-C575-672238ED5BED}"/>
              </a:ext>
            </a:extLst>
          </p:cNvPr>
          <p:cNvSpPr/>
          <p:nvPr/>
        </p:nvSpPr>
        <p:spPr>
          <a:xfrm>
            <a:off x="6096000" y="3429001"/>
            <a:ext cx="3237186" cy="557048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33000">
                <a:schemeClr val="bg1"/>
              </a:gs>
              <a:gs pos="6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5530169-32EC-46AA-81B3-C491602D14C5}"/>
              </a:ext>
            </a:extLst>
          </p:cNvPr>
          <p:cNvSpPr/>
          <p:nvPr/>
        </p:nvSpPr>
        <p:spPr>
          <a:xfrm>
            <a:off x="5978680" y="3429000"/>
            <a:ext cx="228534" cy="557049"/>
          </a:xfrm>
          <a:prstGeom prst="ellips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33000">
                <a:schemeClr val="bg1"/>
              </a:gs>
              <a:gs pos="6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2B89F8C-2425-2C46-C13E-B2F9F84070B4}"/>
              </a:ext>
            </a:extLst>
          </p:cNvPr>
          <p:cNvSpPr/>
          <p:nvPr/>
        </p:nvSpPr>
        <p:spPr>
          <a:xfrm>
            <a:off x="9153942" y="3429001"/>
            <a:ext cx="328518" cy="55704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C1088-EB29-D1B5-20C9-6DB6547BD9CF}"/>
              </a:ext>
            </a:extLst>
          </p:cNvPr>
          <p:cNvSpPr/>
          <p:nvPr/>
        </p:nvSpPr>
        <p:spPr>
          <a:xfrm>
            <a:off x="5727286" y="4117926"/>
            <a:ext cx="3237186" cy="557048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33000">
                <a:schemeClr val="bg1"/>
              </a:gs>
              <a:gs pos="6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F3622CF-2DA5-81AA-64EC-DEBF1B981FD6}"/>
              </a:ext>
            </a:extLst>
          </p:cNvPr>
          <p:cNvSpPr/>
          <p:nvPr/>
        </p:nvSpPr>
        <p:spPr>
          <a:xfrm>
            <a:off x="5609966" y="4117925"/>
            <a:ext cx="228534" cy="557049"/>
          </a:xfrm>
          <a:prstGeom prst="ellips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33000">
                <a:schemeClr val="bg1"/>
              </a:gs>
              <a:gs pos="6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C6852E5-368C-27C6-C394-0F5A7E6CDFBF}"/>
              </a:ext>
            </a:extLst>
          </p:cNvPr>
          <p:cNvSpPr/>
          <p:nvPr/>
        </p:nvSpPr>
        <p:spPr>
          <a:xfrm>
            <a:off x="8785228" y="4117926"/>
            <a:ext cx="328518" cy="55704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5905E02-25AF-466F-09CC-BB762C89FFD0}"/>
              </a:ext>
            </a:extLst>
          </p:cNvPr>
          <p:cNvGrpSpPr/>
          <p:nvPr/>
        </p:nvGrpSpPr>
        <p:grpSpPr>
          <a:xfrm>
            <a:off x="2095532" y="2229471"/>
            <a:ext cx="895084" cy="2955538"/>
            <a:chOff x="1310527" y="2250775"/>
            <a:chExt cx="895084" cy="2955538"/>
          </a:xfrm>
        </p:grpSpPr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78D5EA5B-A715-64A8-4630-16B7F2D5D243}"/>
                </a:ext>
              </a:extLst>
            </p:cNvPr>
            <p:cNvSpPr/>
            <p:nvPr/>
          </p:nvSpPr>
          <p:spPr>
            <a:xfrm flipH="1">
              <a:off x="1310527" y="2250775"/>
              <a:ext cx="890966" cy="2955537"/>
            </a:xfrm>
            <a:prstGeom prst="arc">
              <a:avLst/>
            </a:prstGeom>
            <a:ln w="571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B637915A-439C-C29C-30A8-4CE4F2141023}"/>
                </a:ext>
              </a:extLst>
            </p:cNvPr>
            <p:cNvSpPr/>
            <p:nvPr/>
          </p:nvSpPr>
          <p:spPr>
            <a:xfrm flipH="1" flipV="1">
              <a:off x="1314645" y="2284437"/>
              <a:ext cx="890966" cy="2921876"/>
            </a:xfrm>
            <a:prstGeom prst="arc">
              <a:avLst/>
            </a:prstGeom>
            <a:ln w="571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DFE0D06-72C6-3C1D-3883-AFDD7F60E43A}"/>
              </a:ext>
            </a:extLst>
          </p:cNvPr>
          <p:cNvGrpSpPr/>
          <p:nvPr/>
        </p:nvGrpSpPr>
        <p:grpSpPr>
          <a:xfrm>
            <a:off x="4428555" y="2242536"/>
            <a:ext cx="895084" cy="2955538"/>
            <a:chOff x="1310527" y="2250775"/>
            <a:chExt cx="895084" cy="2955538"/>
          </a:xfrm>
        </p:grpSpPr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98D8B3A5-D747-0B4A-8FD8-720B6859342D}"/>
                </a:ext>
              </a:extLst>
            </p:cNvPr>
            <p:cNvSpPr/>
            <p:nvPr/>
          </p:nvSpPr>
          <p:spPr>
            <a:xfrm flipH="1">
              <a:off x="1310527" y="2250775"/>
              <a:ext cx="890966" cy="2955537"/>
            </a:xfrm>
            <a:prstGeom prst="arc">
              <a:avLst/>
            </a:prstGeom>
            <a:ln w="571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6EB831DF-04BF-2C4E-23DB-F4841C62E2F5}"/>
                </a:ext>
              </a:extLst>
            </p:cNvPr>
            <p:cNvSpPr/>
            <p:nvPr/>
          </p:nvSpPr>
          <p:spPr>
            <a:xfrm flipH="1" flipV="1">
              <a:off x="1314645" y="2284437"/>
              <a:ext cx="890966" cy="2921876"/>
            </a:xfrm>
            <a:prstGeom prst="arc">
              <a:avLst/>
            </a:prstGeom>
            <a:ln w="571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F37A2D7-32BA-BB1C-5A9C-045E23BD07A1}"/>
              </a:ext>
            </a:extLst>
          </p:cNvPr>
          <p:cNvGrpSpPr/>
          <p:nvPr/>
        </p:nvGrpSpPr>
        <p:grpSpPr>
          <a:xfrm>
            <a:off x="3254657" y="2267248"/>
            <a:ext cx="895084" cy="2955538"/>
            <a:chOff x="1310527" y="2250775"/>
            <a:chExt cx="895084" cy="2955538"/>
          </a:xfrm>
        </p:grpSpPr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722BE7D8-B86F-A02F-85F9-99E9A8FEFE86}"/>
                </a:ext>
              </a:extLst>
            </p:cNvPr>
            <p:cNvSpPr/>
            <p:nvPr/>
          </p:nvSpPr>
          <p:spPr>
            <a:xfrm flipH="1">
              <a:off x="1310527" y="2250775"/>
              <a:ext cx="890966" cy="2955537"/>
            </a:xfrm>
            <a:prstGeom prst="arc">
              <a:avLst/>
            </a:prstGeom>
            <a:ln w="571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9A948B3A-F549-E7DC-FEBE-62AF0B93997A}"/>
                </a:ext>
              </a:extLst>
            </p:cNvPr>
            <p:cNvSpPr/>
            <p:nvPr/>
          </p:nvSpPr>
          <p:spPr>
            <a:xfrm flipH="1" flipV="1">
              <a:off x="1314645" y="2284437"/>
              <a:ext cx="890966" cy="2921876"/>
            </a:xfrm>
            <a:prstGeom prst="arc">
              <a:avLst/>
            </a:prstGeom>
            <a:ln w="571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6823BE1-2539-FB07-9E7E-EBADC274111D}"/>
              </a:ext>
            </a:extLst>
          </p:cNvPr>
          <p:cNvSpPr txBox="1"/>
          <p:nvPr/>
        </p:nvSpPr>
        <p:spPr>
          <a:xfrm>
            <a:off x="3312909" y="5546809"/>
            <a:ext cx="1421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QUIC Packets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80A11DB-9EA3-53E5-DDB9-A97A507DD866}"/>
              </a:ext>
            </a:extLst>
          </p:cNvPr>
          <p:cNvSpPr txBox="1"/>
          <p:nvPr/>
        </p:nvSpPr>
        <p:spPr>
          <a:xfrm>
            <a:off x="2695420" y="5177477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n+2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2881866-66CA-2F34-17BB-1238E37A5579}"/>
              </a:ext>
            </a:extLst>
          </p:cNvPr>
          <p:cNvSpPr txBox="1"/>
          <p:nvPr/>
        </p:nvSpPr>
        <p:spPr>
          <a:xfrm>
            <a:off x="3804273" y="5177477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n+1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C247FDF-FCBC-AE16-5B30-B8C6C8757E57}"/>
              </a:ext>
            </a:extLst>
          </p:cNvPr>
          <p:cNvSpPr txBox="1"/>
          <p:nvPr/>
        </p:nvSpPr>
        <p:spPr>
          <a:xfrm>
            <a:off x="5125445" y="517747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n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60A125C-ED77-2FEF-FF12-86C3A78EA577}"/>
              </a:ext>
            </a:extLst>
          </p:cNvPr>
          <p:cNvCxnSpPr>
            <a:stCxn id="27" idx="2"/>
            <a:endCxn id="29" idx="2"/>
          </p:cNvCxnSpPr>
          <p:nvPr/>
        </p:nvCxnSpPr>
        <p:spPr>
          <a:xfrm>
            <a:off x="2964885" y="5546809"/>
            <a:ext cx="23138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CA7853E-C109-15BB-5416-0C792A864779}"/>
              </a:ext>
            </a:extLst>
          </p:cNvPr>
          <p:cNvSpPr txBox="1"/>
          <p:nvPr/>
        </p:nvSpPr>
        <p:spPr>
          <a:xfrm>
            <a:off x="9595092" y="3506099"/>
            <a:ext cx="1481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QUIC Streams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FE1C79F-8856-168B-BF76-EE2B2A114D1C}"/>
              </a:ext>
            </a:extLst>
          </p:cNvPr>
          <p:cNvSpPr txBox="1"/>
          <p:nvPr/>
        </p:nvSpPr>
        <p:spPr>
          <a:xfrm>
            <a:off x="5918837" y="2091532"/>
            <a:ext cx="264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QUIC Encryption Envelope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4EA6E6D-AE69-D0F8-7A27-DCC018CC7613}"/>
              </a:ext>
            </a:extLst>
          </p:cNvPr>
          <p:cNvGrpSpPr/>
          <p:nvPr/>
        </p:nvGrpSpPr>
        <p:grpSpPr>
          <a:xfrm>
            <a:off x="7594389" y="4075167"/>
            <a:ext cx="300679" cy="573521"/>
            <a:chOff x="10157961" y="2614522"/>
            <a:chExt cx="300679" cy="573521"/>
          </a:xfrm>
        </p:grpSpPr>
        <p:sp>
          <p:nvSpPr>
            <p:cNvPr id="34" name="Arc 33">
              <a:extLst>
                <a:ext uri="{FF2B5EF4-FFF2-40B4-BE49-F238E27FC236}">
                  <a16:creationId xmlns:a16="http://schemas.microsoft.com/office/drawing/2014/main" id="{BEA12B12-86B1-D71D-F1F3-93F27C0234FE}"/>
                </a:ext>
              </a:extLst>
            </p:cNvPr>
            <p:cNvSpPr/>
            <p:nvPr/>
          </p:nvSpPr>
          <p:spPr>
            <a:xfrm flipH="1">
              <a:off x="10157961" y="2614522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12D177D9-EB90-2A0B-B656-8D4D04DEFD64}"/>
                </a:ext>
              </a:extLst>
            </p:cNvPr>
            <p:cNvSpPr/>
            <p:nvPr/>
          </p:nvSpPr>
          <p:spPr>
            <a:xfrm flipH="1" flipV="1">
              <a:off x="10162078" y="2630995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C00F726-CFAB-8AD2-246D-58846453D28A}"/>
              </a:ext>
            </a:extLst>
          </p:cNvPr>
          <p:cNvGrpSpPr/>
          <p:nvPr/>
        </p:nvGrpSpPr>
        <p:grpSpPr>
          <a:xfrm>
            <a:off x="6469907" y="4117925"/>
            <a:ext cx="300679" cy="573521"/>
            <a:chOff x="10157961" y="2614522"/>
            <a:chExt cx="300679" cy="573521"/>
          </a:xfrm>
        </p:grpSpPr>
        <p:sp>
          <p:nvSpPr>
            <p:cNvPr id="38" name="Arc 37">
              <a:extLst>
                <a:ext uri="{FF2B5EF4-FFF2-40B4-BE49-F238E27FC236}">
                  <a16:creationId xmlns:a16="http://schemas.microsoft.com/office/drawing/2014/main" id="{60B8D8CA-4AE3-9656-8679-D28326156D88}"/>
                </a:ext>
              </a:extLst>
            </p:cNvPr>
            <p:cNvSpPr/>
            <p:nvPr/>
          </p:nvSpPr>
          <p:spPr>
            <a:xfrm flipH="1">
              <a:off x="10157961" y="2614522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9" name="Arc 38">
              <a:extLst>
                <a:ext uri="{FF2B5EF4-FFF2-40B4-BE49-F238E27FC236}">
                  <a16:creationId xmlns:a16="http://schemas.microsoft.com/office/drawing/2014/main" id="{C94C37CF-69DB-0767-7882-40B5E07928AE}"/>
                </a:ext>
              </a:extLst>
            </p:cNvPr>
            <p:cNvSpPr/>
            <p:nvPr/>
          </p:nvSpPr>
          <p:spPr>
            <a:xfrm flipH="1" flipV="1">
              <a:off x="10162078" y="2630995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18DC07F-E171-BD4C-3464-6050F08F0DE9}"/>
              </a:ext>
            </a:extLst>
          </p:cNvPr>
          <p:cNvGrpSpPr/>
          <p:nvPr/>
        </p:nvGrpSpPr>
        <p:grpSpPr>
          <a:xfrm>
            <a:off x="7892852" y="3420478"/>
            <a:ext cx="300679" cy="573521"/>
            <a:chOff x="10157961" y="2614522"/>
            <a:chExt cx="300679" cy="573521"/>
          </a:xfrm>
        </p:grpSpPr>
        <p:sp>
          <p:nvSpPr>
            <p:cNvPr id="41" name="Arc 40">
              <a:extLst>
                <a:ext uri="{FF2B5EF4-FFF2-40B4-BE49-F238E27FC236}">
                  <a16:creationId xmlns:a16="http://schemas.microsoft.com/office/drawing/2014/main" id="{471D5BCF-C5D1-0F36-B639-078184219353}"/>
                </a:ext>
              </a:extLst>
            </p:cNvPr>
            <p:cNvSpPr/>
            <p:nvPr/>
          </p:nvSpPr>
          <p:spPr>
            <a:xfrm flipH="1">
              <a:off x="10157961" y="2614522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2" name="Arc 41">
              <a:extLst>
                <a:ext uri="{FF2B5EF4-FFF2-40B4-BE49-F238E27FC236}">
                  <a16:creationId xmlns:a16="http://schemas.microsoft.com/office/drawing/2014/main" id="{7AB29C9E-CB9D-97AB-3215-92C664EA8765}"/>
                </a:ext>
              </a:extLst>
            </p:cNvPr>
            <p:cNvSpPr/>
            <p:nvPr/>
          </p:nvSpPr>
          <p:spPr>
            <a:xfrm flipH="1" flipV="1">
              <a:off x="10162078" y="2630995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511AE12-0385-94F3-B4F2-B48B60AFE691}"/>
              </a:ext>
            </a:extLst>
          </p:cNvPr>
          <p:cNvGrpSpPr/>
          <p:nvPr/>
        </p:nvGrpSpPr>
        <p:grpSpPr>
          <a:xfrm>
            <a:off x="7035265" y="3412241"/>
            <a:ext cx="300679" cy="573521"/>
            <a:chOff x="10157961" y="2614522"/>
            <a:chExt cx="300679" cy="573521"/>
          </a:xfrm>
        </p:grpSpPr>
        <p:sp>
          <p:nvSpPr>
            <p:cNvPr id="44" name="Arc 43">
              <a:extLst>
                <a:ext uri="{FF2B5EF4-FFF2-40B4-BE49-F238E27FC236}">
                  <a16:creationId xmlns:a16="http://schemas.microsoft.com/office/drawing/2014/main" id="{E84183E1-D572-213C-01FC-79CBB9AC0F3C}"/>
                </a:ext>
              </a:extLst>
            </p:cNvPr>
            <p:cNvSpPr/>
            <p:nvPr/>
          </p:nvSpPr>
          <p:spPr>
            <a:xfrm flipH="1">
              <a:off x="10157961" y="2614522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5" name="Arc 44">
              <a:extLst>
                <a:ext uri="{FF2B5EF4-FFF2-40B4-BE49-F238E27FC236}">
                  <a16:creationId xmlns:a16="http://schemas.microsoft.com/office/drawing/2014/main" id="{5A6D9AF5-34CC-3B81-B3BC-3B830663EDAD}"/>
                </a:ext>
              </a:extLst>
            </p:cNvPr>
            <p:cNvSpPr/>
            <p:nvPr/>
          </p:nvSpPr>
          <p:spPr>
            <a:xfrm flipH="1" flipV="1">
              <a:off x="10162078" y="2630995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00E77B8-FC63-3108-37B3-59BD786D6F0D}"/>
              </a:ext>
            </a:extLst>
          </p:cNvPr>
          <p:cNvGrpSpPr/>
          <p:nvPr/>
        </p:nvGrpSpPr>
        <p:grpSpPr>
          <a:xfrm>
            <a:off x="7636832" y="2627666"/>
            <a:ext cx="300679" cy="573521"/>
            <a:chOff x="10157961" y="2614522"/>
            <a:chExt cx="300679" cy="573521"/>
          </a:xfrm>
        </p:grpSpPr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1093D7A-1999-9D74-3991-E81E96B274C3}"/>
                </a:ext>
              </a:extLst>
            </p:cNvPr>
            <p:cNvSpPr/>
            <p:nvPr/>
          </p:nvSpPr>
          <p:spPr>
            <a:xfrm flipH="1">
              <a:off x="10157961" y="2614522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8" name="Arc 47">
              <a:extLst>
                <a:ext uri="{FF2B5EF4-FFF2-40B4-BE49-F238E27FC236}">
                  <a16:creationId xmlns:a16="http://schemas.microsoft.com/office/drawing/2014/main" id="{5A65EB95-9593-8BE1-53E0-996222E7F16B}"/>
                </a:ext>
              </a:extLst>
            </p:cNvPr>
            <p:cNvSpPr/>
            <p:nvPr/>
          </p:nvSpPr>
          <p:spPr>
            <a:xfrm flipH="1" flipV="1">
              <a:off x="10162078" y="2630995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B680A13-D3B4-5741-A685-47B024B01A79}"/>
              </a:ext>
            </a:extLst>
          </p:cNvPr>
          <p:cNvGrpSpPr/>
          <p:nvPr/>
        </p:nvGrpSpPr>
        <p:grpSpPr>
          <a:xfrm>
            <a:off x="6676423" y="2619429"/>
            <a:ext cx="300679" cy="573521"/>
            <a:chOff x="10157961" y="2614522"/>
            <a:chExt cx="300679" cy="573521"/>
          </a:xfrm>
        </p:grpSpPr>
        <p:sp>
          <p:nvSpPr>
            <p:cNvPr id="50" name="Arc 49">
              <a:extLst>
                <a:ext uri="{FF2B5EF4-FFF2-40B4-BE49-F238E27FC236}">
                  <a16:creationId xmlns:a16="http://schemas.microsoft.com/office/drawing/2014/main" id="{40395633-422A-02EE-06C3-EF3600C50E54}"/>
                </a:ext>
              </a:extLst>
            </p:cNvPr>
            <p:cNvSpPr/>
            <p:nvPr/>
          </p:nvSpPr>
          <p:spPr>
            <a:xfrm flipH="1">
              <a:off x="10157961" y="2614522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8549D598-0E03-B0DC-3B19-60E049E3C735}"/>
                </a:ext>
              </a:extLst>
            </p:cNvPr>
            <p:cNvSpPr/>
            <p:nvPr/>
          </p:nvSpPr>
          <p:spPr>
            <a:xfrm flipH="1" flipV="1">
              <a:off x="10162078" y="2630995"/>
              <a:ext cx="296562" cy="55704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471C9AEE-59F4-95B2-50A0-1EDCE2B7ADEC}"/>
              </a:ext>
            </a:extLst>
          </p:cNvPr>
          <p:cNvSpPr txBox="1"/>
          <p:nvPr/>
        </p:nvSpPr>
        <p:spPr>
          <a:xfrm>
            <a:off x="7636832" y="4806851"/>
            <a:ext cx="1403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QUIC Frames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45334B-2AB1-4C67-7D30-B72CED926072}"/>
              </a:ext>
            </a:extLst>
          </p:cNvPr>
          <p:cNvSpPr txBox="1"/>
          <p:nvPr/>
        </p:nvSpPr>
        <p:spPr>
          <a:xfrm>
            <a:off x="3432109" y="1891742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QUIC Connection</a:t>
            </a:r>
          </a:p>
        </p:txBody>
      </p:sp>
    </p:spTree>
    <p:extLst>
      <p:ext uri="{BB962C8B-B14F-4D97-AF65-F5344CB8AC3E}">
        <p14:creationId xmlns:p14="http://schemas.microsoft.com/office/powerpoint/2010/main" val="143373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4588FC3A-0ABB-72CD-5AF0-EECE98120794}"/>
              </a:ext>
            </a:extLst>
          </p:cNvPr>
          <p:cNvSpPr/>
          <p:nvPr/>
        </p:nvSpPr>
        <p:spPr>
          <a:xfrm>
            <a:off x="1920241" y="2426677"/>
            <a:ext cx="2848708" cy="45719"/>
          </a:xfrm>
          <a:custGeom>
            <a:avLst/>
            <a:gdLst>
              <a:gd name="connsiteX0" fmla="*/ 0 w 3516923"/>
              <a:gd name="connsiteY0" fmla="*/ 14068 h 21101"/>
              <a:gd name="connsiteX1" fmla="*/ 738554 w 3516923"/>
              <a:gd name="connsiteY1" fmla="*/ 21101 h 21101"/>
              <a:gd name="connsiteX2" fmla="*/ 2250831 w 3516923"/>
              <a:gd name="connsiteY2" fmla="*/ 14068 h 21101"/>
              <a:gd name="connsiteX3" fmla="*/ 3516923 w 3516923"/>
              <a:gd name="connsiteY3" fmla="*/ 0 h 21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6923" h="21101">
                <a:moveTo>
                  <a:pt x="0" y="14068"/>
                </a:moveTo>
                <a:lnTo>
                  <a:pt x="738554" y="21101"/>
                </a:lnTo>
                <a:lnTo>
                  <a:pt x="2250831" y="14068"/>
                </a:lnTo>
                <a:lnTo>
                  <a:pt x="351692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0716829D-0F67-2A04-772C-91AF17BA800A}"/>
              </a:ext>
            </a:extLst>
          </p:cNvPr>
          <p:cNvSpPr/>
          <p:nvPr/>
        </p:nvSpPr>
        <p:spPr>
          <a:xfrm>
            <a:off x="1553795" y="2433711"/>
            <a:ext cx="387547" cy="1357532"/>
          </a:xfrm>
          <a:custGeom>
            <a:avLst/>
            <a:gdLst>
              <a:gd name="connsiteX0" fmla="*/ 345343 w 387547"/>
              <a:gd name="connsiteY0" fmla="*/ 0 h 1357532"/>
              <a:gd name="connsiteX1" fmla="*/ 99159 w 387547"/>
              <a:gd name="connsiteY1" fmla="*/ 330591 h 1357532"/>
              <a:gd name="connsiteX2" fmla="*/ 685 w 387547"/>
              <a:gd name="connsiteY2" fmla="*/ 689317 h 1357532"/>
              <a:gd name="connsiteX3" fmla="*/ 141362 w 387547"/>
              <a:gd name="connsiteY3" fmla="*/ 1062111 h 1357532"/>
              <a:gd name="connsiteX4" fmla="*/ 387547 w 387547"/>
              <a:gd name="connsiteY4" fmla="*/ 1357532 h 135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547" h="1357532">
                <a:moveTo>
                  <a:pt x="345343" y="0"/>
                </a:moveTo>
                <a:cubicBezTo>
                  <a:pt x="250972" y="107852"/>
                  <a:pt x="156602" y="215705"/>
                  <a:pt x="99159" y="330591"/>
                </a:cubicBezTo>
                <a:cubicBezTo>
                  <a:pt x="41716" y="445477"/>
                  <a:pt x="-6349" y="567397"/>
                  <a:pt x="685" y="689317"/>
                </a:cubicBezTo>
                <a:cubicBezTo>
                  <a:pt x="7719" y="811237"/>
                  <a:pt x="76885" y="950742"/>
                  <a:pt x="141362" y="1062111"/>
                </a:cubicBezTo>
                <a:cubicBezTo>
                  <a:pt x="205839" y="1173480"/>
                  <a:pt x="296693" y="1265506"/>
                  <a:pt x="387547" y="135753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30108FC7-D48A-A981-8F0B-4E923FCBEA18}"/>
              </a:ext>
            </a:extLst>
          </p:cNvPr>
          <p:cNvSpPr/>
          <p:nvPr/>
        </p:nvSpPr>
        <p:spPr>
          <a:xfrm>
            <a:off x="4442361" y="2426677"/>
            <a:ext cx="387547" cy="1357532"/>
          </a:xfrm>
          <a:custGeom>
            <a:avLst/>
            <a:gdLst>
              <a:gd name="connsiteX0" fmla="*/ 345343 w 387547"/>
              <a:gd name="connsiteY0" fmla="*/ 0 h 1357532"/>
              <a:gd name="connsiteX1" fmla="*/ 99159 w 387547"/>
              <a:gd name="connsiteY1" fmla="*/ 330591 h 1357532"/>
              <a:gd name="connsiteX2" fmla="*/ 685 w 387547"/>
              <a:gd name="connsiteY2" fmla="*/ 689317 h 1357532"/>
              <a:gd name="connsiteX3" fmla="*/ 141362 w 387547"/>
              <a:gd name="connsiteY3" fmla="*/ 1062111 h 1357532"/>
              <a:gd name="connsiteX4" fmla="*/ 387547 w 387547"/>
              <a:gd name="connsiteY4" fmla="*/ 1357532 h 135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547" h="1357532">
                <a:moveTo>
                  <a:pt x="345343" y="0"/>
                </a:moveTo>
                <a:cubicBezTo>
                  <a:pt x="250972" y="107852"/>
                  <a:pt x="156602" y="215705"/>
                  <a:pt x="99159" y="330591"/>
                </a:cubicBezTo>
                <a:cubicBezTo>
                  <a:pt x="41716" y="445477"/>
                  <a:pt x="-6349" y="567397"/>
                  <a:pt x="685" y="689317"/>
                </a:cubicBezTo>
                <a:cubicBezTo>
                  <a:pt x="7719" y="811237"/>
                  <a:pt x="76885" y="950742"/>
                  <a:pt x="141362" y="1062111"/>
                </a:cubicBezTo>
                <a:cubicBezTo>
                  <a:pt x="205839" y="1173480"/>
                  <a:pt x="296693" y="1265506"/>
                  <a:pt x="387547" y="135753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90CB4940-D943-95C0-5554-DD0E82C7A969}"/>
              </a:ext>
            </a:extLst>
          </p:cNvPr>
          <p:cNvSpPr/>
          <p:nvPr/>
        </p:nvSpPr>
        <p:spPr>
          <a:xfrm>
            <a:off x="1941342" y="3768383"/>
            <a:ext cx="2848708" cy="45719"/>
          </a:xfrm>
          <a:custGeom>
            <a:avLst/>
            <a:gdLst>
              <a:gd name="connsiteX0" fmla="*/ 0 w 3516923"/>
              <a:gd name="connsiteY0" fmla="*/ 14068 h 21101"/>
              <a:gd name="connsiteX1" fmla="*/ 738554 w 3516923"/>
              <a:gd name="connsiteY1" fmla="*/ 21101 h 21101"/>
              <a:gd name="connsiteX2" fmla="*/ 2250831 w 3516923"/>
              <a:gd name="connsiteY2" fmla="*/ 14068 h 21101"/>
              <a:gd name="connsiteX3" fmla="*/ 3516923 w 3516923"/>
              <a:gd name="connsiteY3" fmla="*/ 0 h 21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6923" h="21101">
                <a:moveTo>
                  <a:pt x="0" y="14068"/>
                </a:moveTo>
                <a:lnTo>
                  <a:pt x="738554" y="21101"/>
                </a:lnTo>
                <a:lnTo>
                  <a:pt x="2250831" y="14068"/>
                </a:lnTo>
                <a:lnTo>
                  <a:pt x="351692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71D362F4-5B90-3691-29E2-BF2AD66A511F}"/>
              </a:ext>
            </a:extLst>
          </p:cNvPr>
          <p:cNvSpPr/>
          <p:nvPr/>
        </p:nvSpPr>
        <p:spPr>
          <a:xfrm>
            <a:off x="4803168" y="2484705"/>
            <a:ext cx="245798" cy="1329397"/>
          </a:xfrm>
          <a:custGeom>
            <a:avLst/>
            <a:gdLst>
              <a:gd name="connsiteX0" fmla="*/ 0 w 245798"/>
              <a:gd name="connsiteY0" fmla="*/ 0 h 1329397"/>
              <a:gd name="connsiteX1" fmla="*/ 225083 w 245798"/>
              <a:gd name="connsiteY1" fmla="*/ 379828 h 1329397"/>
              <a:gd name="connsiteX2" fmla="*/ 211015 w 245798"/>
              <a:gd name="connsiteY2" fmla="*/ 963637 h 1329397"/>
              <a:gd name="connsiteX3" fmla="*/ 7034 w 245798"/>
              <a:gd name="connsiteY3" fmla="*/ 1329397 h 1329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798" h="1329397">
                <a:moveTo>
                  <a:pt x="0" y="0"/>
                </a:moveTo>
                <a:cubicBezTo>
                  <a:pt x="94957" y="109611"/>
                  <a:pt x="189914" y="219222"/>
                  <a:pt x="225083" y="379828"/>
                </a:cubicBezTo>
                <a:cubicBezTo>
                  <a:pt x="260252" y="540434"/>
                  <a:pt x="247356" y="805376"/>
                  <a:pt x="211015" y="963637"/>
                </a:cubicBezTo>
                <a:cubicBezTo>
                  <a:pt x="174674" y="1121898"/>
                  <a:pt x="90854" y="1225647"/>
                  <a:pt x="7034" y="132939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CA7493E0-ED0C-741D-1223-68F9D702668B}"/>
              </a:ext>
            </a:extLst>
          </p:cNvPr>
          <p:cNvSpPr/>
          <p:nvPr/>
        </p:nvSpPr>
        <p:spPr>
          <a:xfrm>
            <a:off x="2386133" y="2472396"/>
            <a:ext cx="387547" cy="1357532"/>
          </a:xfrm>
          <a:custGeom>
            <a:avLst/>
            <a:gdLst>
              <a:gd name="connsiteX0" fmla="*/ 345343 w 387547"/>
              <a:gd name="connsiteY0" fmla="*/ 0 h 1357532"/>
              <a:gd name="connsiteX1" fmla="*/ 99159 w 387547"/>
              <a:gd name="connsiteY1" fmla="*/ 330591 h 1357532"/>
              <a:gd name="connsiteX2" fmla="*/ 685 w 387547"/>
              <a:gd name="connsiteY2" fmla="*/ 689317 h 1357532"/>
              <a:gd name="connsiteX3" fmla="*/ 141362 w 387547"/>
              <a:gd name="connsiteY3" fmla="*/ 1062111 h 1357532"/>
              <a:gd name="connsiteX4" fmla="*/ 387547 w 387547"/>
              <a:gd name="connsiteY4" fmla="*/ 1357532 h 135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547" h="1357532">
                <a:moveTo>
                  <a:pt x="345343" y="0"/>
                </a:moveTo>
                <a:cubicBezTo>
                  <a:pt x="250972" y="107852"/>
                  <a:pt x="156602" y="215705"/>
                  <a:pt x="99159" y="330591"/>
                </a:cubicBezTo>
                <a:cubicBezTo>
                  <a:pt x="41716" y="445477"/>
                  <a:pt x="-6349" y="567397"/>
                  <a:pt x="685" y="689317"/>
                </a:cubicBezTo>
                <a:cubicBezTo>
                  <a:pt x="7719" y="811237"/>
                  <a:pt x="76885" y="950742"/>
                  <a:pt x="141362" y="1062111"/>
                </a:cubicBezTo>
                <a:cubicBezTo>
                  <a:pt x="205839" y="1173480"/>
                  <a:pt x="296693" y="1265506"/>
                  <a:pt x="387547" y="1357532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16E8EEA2-6B19-7CC4-A98C-BF3284F25EC4}"/>
              </a:ext>
            </a:extLst>
          </p:cNvPr>
          <p:cNvSpPr/>
          <p:nvPr/>
        </p:nvSpPr>
        <p:spPr>
          <a:xfrm>
            <a:off x="3416249" y="2472396"/>
            <a:ext cx="387547" cy="1357532"/>
          </a:xfrm>
          <a:custGeom>
            <a:avLst/>
            <a:gdLst>
              <a:gd name="connsiteX0" fmla="*/ 345343 w 387547"/>
              <a:gd name="connsiteY0" fmla="*/ 0 h 1357532"/>
              <a:gd name="connsiteX1" fmla="*/ 99159 w 387547"/>
              <a:gd name="connsiteY1" fmla="*/ 330591 h 1357532"/>
              <a:gd name="connsiteX2" fmla="*/ 685 w 387547"/>
              <a:gd name="connsiteY2" fmla="*/ 689317 h 1357532"/>
              <a:gd name="connsiteX3" fmla="*/ 141362 w 387547"/>
              <a:gd name="connsiteY3" fmla="*/ 1062111 h 1357532"/>
              <a:gd name="connsiteX4" fmla="*/ 387547 w 387547"/>
              <a:gd name="connsiteY4" fmla="*/ 1357532 h 135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547" h="1357532">
                <a:moveTo>
                  <a:pt x="345343" y="0"/>
                </a:moveTo>
                <a:cubicBezTo>
                  <a:pt x="250972" y="107852"/>
                  <a:pt x="156602" y="215705"/>
                  <a:pt x="99159" y="330591"/>
                </a:cubicBezTo>
                <a:cubicBezTo>
                  <a:pt x="41716" y="445477"/>
                  <a:pt x="-6349" y="567397"/>
                  <a:pt x="685" y="689317"/>
                </a:cubicBezTo>
                <a:cubicBezTo>
                  <a:pt x="7719" y="811237"/>
                  <a:pt x="76885" y="950742"/>
                  <a:pt x="141362" y="1062111"/>
                </a:cubicBezTo>
                <a:cubicBezTo>
                  <a:pt x="205839" y="1173480"/>
                  <a:pt x="296693" y="1265506"/>
                  <a:pt x="387547" y="1357532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1B6A884-E451-C475-0822-D41636786AA2}"/>
              </a:ext>
            </a:extLst>
          </p:cNvPr>
          <p:cNvSpPr txBox="1"/>
          <p:nvPr/>
        </p:nvSpPr>
        <p:spPr>
          <a:xfrm>
            <a:off x="2558831" y="4251069"/>
            <a:ext cx="17107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QUIC Packets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9AADCD6-D370-12B9-D80D-1035C2DC4DB3}"/>
              </a:ext>
            </a:extLst>
          </p:cNvPr>
          <p:cNvSpPr txBox="1"/>
          <p:nvPr/>
        </p:nvSpPr>
        <p:spPr>
          <a:xfrm>
            <a:off x="1941342" y="3881737"/>
            <a:ext cx="460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n+2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5834776-9405-4B79-D005-205A6A232B3F}"/>
              </a:ext>
            </a:extLst>
          </p:cNvPr>
          <p:cNvSpPr txBox="1"/>
          <p:nvPr/>
        </p:nvSpPr>
        <p:spPr>
          <a:xfrm>
            <a:off x="3050195" y="3881737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n+1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B5FDDD6-EDEC-9871-11E2-DC24CBDCCB77}"/>
              </a:ext>
            </a:extLst>
          </p:cNvPr>
          <p:cNvSpPr txBox="1"/>
          <p:nvPr/>
        </p:nvSpPr>
        <p:spPr>
          <a:xfrm>
            <a:off x="4371367" y="3881737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B507AB2-21B5-7501-C286-BD9D05675949}"/>
              </a:ext>
            </a:extLst>
          </p:cNvPr>
          <p:cNvSpPr txBox="1"/>
          <p:nvPr/>
        </p:nvSpPr>
        <p:spPr>
          <a:xfrm>
            <a:off x="6686766" y="2953594"/>
            <a:ext cx="15969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QUIC Streams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1FFA183-3A5E-2A47-93F3-48251E4764D9}"/>
              </a:ext>
            </a:extLst>
          </p:cNvPr>
          <p:cNvSpPr txBox="1"/>
          <p:nvPr/>
        </p:nvSpPr>
        <p:spPr>
          <a:xfrm>
            <a:off x="4752285" y="2311036"/>
            <a:ext cx="2318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QUIC Encryption Envelope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4F942DB-9E84-B392-EC25-1616FC96A9CD}"/>
              </a:ext>
            </a:extLst>
          </p:cNvPr>
          <p:cNvSpPr txBox="1"/>
          <p:nvPr/>
        </p:nvSpPr>
        <p:spPr>
          <a:xfrm>
            <a:off x="5051384" y="3550791"/>
            <a:ext cx="1497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QUIC Frames</a:t>
            </a:r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BBF7B62C-7E1F-C387-A6F2-31BE63698960}"/>
              </a:ext>
            </a:extLst>
          </p:cNvPr>
          <p:cNvSpPr/>
          <p:nvPr/>
        </p:nvSpPr>
        <p:spPr>
          <a:xfrm>
            <a:off x="2145323" y="4649230"/>
            <a:ext cx="2738173" cy="147853"/>
          </a:xfrm>
          <a:custGeom>
            <a:avLst/>
            <a:gdLst>
              <a:gd name="connsiteX0" fmla="*/ 0 w 2738173"/>
              <a:gd name="connsiteY0" fmla="*/ 35312 h 147853"/>
              <a:gd name="connsiteX1" fmla="*/ 422031 w 2738173"/>
              <a:gd name="connsiteY1" fmla="*/ 28278 h 147853"/>
              <a:gd name="connsiteX2" fmla="*/ 1547446 w 2738173"/>
              <a:gd name="connsiteY2" fmla="*/ 49379 h 147853"/>
              <a:gd name="connsiteX3" fmla="*/ 2679895 w 2738173"/>
              <a:gd name="connsiteY3" fmla="*/ 63447 h 147853"/>
              <a:gd name="connsiteX4" fmla="*/ 2588455 w 2738173"/>
              <a:gd name="connsiteY4" fmla="*/ 142 h 147853"/>
              <a:gd name="connsiteX5" fmla="*/ 2708031 w 2738173"/>
              <a:gd name="connsiteY5" fmla="*/ 49379 h 147853"/>
              <a:gd name="connsiteX6" fmla="*/ 2595489 w 2738173"/>
              <a:gd name="connsiteY6" fmla="*/ 147853 h 147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8173" h="147853">
                <a:moveTo>
                  <a:pt x="0" y="35312"/>
                </a:moveTo>
                <a:cubicBezTo>
                  <a:pt x="82061" y="30622"/>
                  <a:pt x="422031" y="28278"/>
                  <a:pt x="422031" y="28278"/>
                </a:cubicBezTo>
                <a:lnTo>
                  <a:pt x="1547446" y="49379"/>
                </a:lnTo>
                <a:cubicBezTo>
                  <a:pt x="1923757" y="55241"/>
                  <a:pt x="2506394" y="71653"/>
                  <a:pt x="2679895" y="63447"/>
                </a:cubicBezTo>
                <a:cubicBezTo>
                  <a:pt x="2853396" y="55241"/>
                  <a:pt x="2583766" y="2487"/>
                  <a:pt x="2588455" y="142"/>
                </a:cubicBezTo>
                <a:cubicBezTo>
                  <a:pt x="2593144" y="-2203"/>
                  <a:pt x="2706859" y="24761"/>
                  <a:pt x="2708031" y="49379"/>
                </a:cubicBezTo>
                <a:cubicBezTo>
                  <a:pt x="2709203" y="73997"/>
                  <a:pt x="2652346" y="110925"/>
                  <a:pt x="2595489" y="1478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F019F5C-8F49-D666-1B9B-F6393100C48D}"/>
              </a:ext>
            </a:extLst>
          </p:cNvPr>
          <p:cNvSpPr txBox="1"/>
          <p:nvPr/>
        </p:nvSpPr>
        <p:spPr>
          <a:xfrm>
            <a:off x="2303098" y="2091532"/>
            <a:ext cx="2087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QUIC Connection</a:t>
            </a:r>
          </a:p>
        </p:txBody>
      </p:sp>
      <p:sp>
        <p:nvSpPr>
          <p:cNvPr id="68" name="Freeform 67">
            <a:extLst>
              <a:ext uri="{FF2B5EF4-FFF2-40B4-BE49-F238E27FC236}">
                <a16:creationId xmlns:a16="http://schemas.microsoft.com/office/drawing/2014/main" id="{7C01F19E-340D-C2F0-64F3-1E1376C321A1}"/>
              </a:ext>
            </a:extLst>
          </p:cNvPr>
          <p:cNvSpPr/>
          <p:nvPr/>
        </p:nvSpPr>
        <p:spPr>
          <a:xfrm>
            <a:off x="4491063" y="2510300"/>
            <a:ext cx="522511" cy="1183101"/>
          </a:xfrm>
          <a:custGeom>
            <a:avLst/>
            <a:gdLst>
              <a:gd name="connsiteX0" fmla="*/ 235682 w 522511"/>
              <a:gd name="connsiteY0" fmla="*/ 71122 h 1183101"/>
              <a:gd name="connsiteX1" fmla="*/ 3565 w 522511"/>
              <a:gd name="connsiteY1" fmla="*/ 373577 h 1183101"/>
              <a:gd name="connsiteX2" fmla="*/ 109072 w 522511"/>
              <a:gd name="connsiteY2" fmla="*/ 915183 h 1183101"/>
              <a:gd name="connsiteX3" fmla="*/ 298986 w 522511"/>
              <a:gd name="connsiteY3" fmla="*/ 1182469 h 1183101"/>
              <a:gd name="connsiteX4" fmla="*/ 474832 w 522511"/>
              <a:gd name="connsiteY4" fmla="*/ 971454 h 1183101"/>
              <a:gd name="connsiteX5" fmla="*/ 510002 w 522511"/>
              <a:gd name="connsiteY5" fmla="*/ 436882 h 1183101"/>
              <a:gd name="connsiteX6" fmla="*/ 291952 w 522511"/>
              <a:gd name="connsiteY6" fmla="*/ 28918 h 1183101"/>
              <a:gd name="connsiteX7" fmla="*/ 235682 w 522511"/>
              <a:gd name="connsiteY7" fmla="*/ 71122 h 1183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2511" h="1183101">
                <a:moveTo>
                  <a:pt x="235682" y="71122"/>
                </a:moveTo>
                <a:cubicBezTo>
                  <a:pt x="187618" y="128565"/>
                  <a:pt x="24667" y="232900"/>
                  <a:pt x="3565" y="373577"/>
                </a:cubicBezTo>
                <a:cubicBezTo>
                  <a:pt x="-17537" y="514254"/>
                  <a:pt x="59835" y="780368"/>
                  <a:pt x="109072" y="915183"/>
                </a:cubicBezTo>
                <a:cubicBezTo>
                  <a:pt x="158309" y="1049998"/>
                  <a:pt x="238026" y="1173091"/>
                  <a:pt x="298986" y="1182469"/>
                </a:cubicBezTo>
                <a:cubicBezTo>
                  <a:pt x="359946" y="1191848"/>
                  <a:pt x="439663" y="1095718"/>
                  <a:pt x="474832" y="971454"/>
                </a:cubicBezTo>
                <a:cubicBezTo>
                  <a:pt x="510001" y="847190"/>
                  <a:pt x="540482" y="593971"/>
                  <a:pt x="510002" y="436882"/>
                </a:cubicBezTo>
                <a:cubicBezTo>
                  <a:pt x="479522" y="279793"/>
                  <a:pt x="331810" y="89878"/>
                  <a:pt x="291952" y="28918"/>
                </a:cubicBezTo>
                <a:cubicBezTo>
                  <a:pt x="252094" y="-32042"/>
                  <a:pt x="283746" y="13679"/>
                  <a:pt x="235682" y="71122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E3445ABC-71F4-C75A-1C87-0481FFA65CBF}"/>
              </a:ext>
            </a:extLst>
          </p:cNvPr>
          <p:cNvSpPr/>
          <p:nvPr/>
        </p:nvSpPr>
        <p:spPr>
          <a:xfrm>
            <a:off x="4787532" y="2755433"/>
            <a:ext cx="1576859" cy="256671"/>
          </a:xfrm>
          <a:custGeom>
            <a:avLst/>
            <a:gdLst>
              <a:gd name="connsiteX0" fmla="*/ 112611 w 1576859"/>
              <a:gd name="connsiteY0" fmla="*/ 0 h 230713"/>
              <a:gd name="connsiteX1" fmla="*/ 69 w 1576859"/>
              <a:gd name="connsiteY1" fmla="*/ 84407 h 230713"/>
              <a:gd name="connsiteX2" fmla="*/ 126678 w 1576859"/>
              <a:gd name="connsiteY2" fmla="*/ 218050 h 230713"/>
              <a:gd name="connsiteX3" fmla="*/ 225152 w 1576859"/>
              <a:gd name="connsiteY3" fmla="*/ 211016 h 230713"/>
              <a:gd name="connsiteX4" fmla="*/ 1048112 w 1576859"/>
              <a:gd name="connsiteY4" fmla="*/ 211016 h 230713"/>
              <a:gd name="connsiteX5" fmla="*/ 1505312 w 1576859"/>
              <a:gd name="connsiteY5" fmla="*/ 218050 h 230713"/>
              <a:gd name="connsiteX6" fmla="*/ 1512346 w 1576859"/>
              <a:gd name="connsiteY6" fmla="*/ 21102 h 230713"/>
              <a:gd name="connsiteX7" fmla="*/ 893368 w 1576859"/>
              <a:gd name="connsiteY7" fmla="*/ 7034 h 230713"/>
              <a:gd name="connsiteX8" fmla="*/ 112611 w 1576859"/>
              <a:gd name="connsiteY8" fmla="*/ 0 h 230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76859" h="230713">
                <a:moveTo>
                  <a:pt x="112611" y="0"/>
                </a:moveTo>
                <a:cubicBezTo>
                  <a:pt x="55167" y="24032"/>
                  <a:pt x="-2276" y="48065"/>
                  <a:pt x="69" y="84407"/>
                </a:cubicBezTo>
                <a:cubicBezTo>
                  <a:pt x="2414" y="120749"/>
                  <a:pt x="89164" y="196949"/>
                  <a:pt x="126678" y="218050"/>
                </a:cubicBezTo>
                <a:cubicBezTo>
                  <a:pt x="164192" y="239152"/>
                  <a:pt x="225152" y="211016"/>
                  <a:pt x="225152" y="211016"/>
                </a:cubicBezTo>
                <a:lnTo>
                  <a:pt x="1048112" y="211016"/>
                </a:lnTo>
                <a:cubicBezTo>
                  <a:pt x="1261472" y="212188"/>
                  <a:pt x="1427940" y="249702"/>
                  <a:pt x="1505312" y="218050"/>
                </a:cubicBezTo>
                <a:cubicBezTo>
                  <a:pt x="1582684" y="186398"/>
                  <a:pt x="1614337" y="56271"/>
                  <a:pt x="1512346" y="21102"/>
                </a:cubicBezTo>
                <a:cubicBezTo>
                  <a:pt x="1410355" y="-14067"/>
                  <a:pt x="893368" y="7034"/>
                  <a:pt x="893368" y="7034"/>
                </a:cubicBezTo>
                <a:lnTo>
                  <a:pt x="112611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1AD7B56-1852-1537-348E-3AE2AE7D96B2}"/>
              </a:ext>
            </a:extLst>
          </p:cNvPr>
          <p:cNvGrpSpPr/>
          <p:nvPr/>
        </p:nvGrpSpPr>
        <p:grpSpPr>
          <a:xfrm>
            <a:off x="4768949" y="2723377"/>
            <a:ext cx="1899681" cy="297168"/>
            <a:chOff x="4817787" y="2713808"/>
            <a:chExt cx="1899681" cy="297168"/>
          </a:xfrm>
        </p:grpSpPr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934A79E0-A3A5-FD51-6E34-4B9533DBE5F2}"/>
                </a:ext>
              </a:extLst>
            </p:cNvPr>
            <p:cNvSpPr/>
            <p:nvPr/>
          </p:nvSpPr>
          <p:spPr>
            <a:xfrm>
              <a:off x="4902591" y="2713808"/>
              <a:ext cx="1814877" cy="297168"/>
            </a:xfrm>
            <a:custGeom>
              <a:avLst/>
              <a:gdLst>
                <a:gd name="connsiteX0" fmla="*/ 0 w 1814877"/>
                <a:gd name="connsiteY0" fmla="*/ 22358 h 297168"/>
                <a:gd name="connsiteX1" fmla="*/ 429064 w 1814877"/>
                <a:gd name="connsiteY1" fmla="*/ 22358 h 297168"/>
                <a:gd name="connsiteX2" fmla="*/ 1041009 w 1814877"/>
                <a:gd name="connsiteY2" fmla="*/ 22358 h 297168"/>
                <a:gd name="connsiteX3" fmla="*/ 1652954 w 1814877"/>
                <a:gd name="connsiteY3" fmla="*/ 1257 h 297168"/>
                <a:gd name="connsiteX4" fmla="*/ 1730326 w 1814877"/>
                <a:gd name="connsiteY4" fmla="*/ 64561 h 297168"/>
                <a:gd name="connsiteX5" fmla="*/ 1814732 w 1814877"/>
                <a:gd name="connsiteY5" fmla="*/ 198204 h 297168"/>
                <a:gd name="connsiteX6" fmla="*/ 1709224 w 1814877"/>
                <a:gd name="connsiteY6" fmla="*/ 296678 h 297168"/>
                <a:gd name="connsiteX7" fmla="*/ 1610751 w 1814877"/>
                <a:gd name="connsiteY7" fmla="*/ 226340 h 297168"/>
                <a:gd name="connsiteX8" fmla="*/ 1674055 w 1814877"/>
                <a:gd name="connsiteY8" fmla="*/ 22358 h 29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14877" h="297168">
                  <a:moveTo>
                    <a:pt x="0" y="22358"/>
                  </a:moveTo>
                  <a:lnTo>
                    <a:pt x="429064" y="22358"/>
                  </a:lnTo>
                  <a:lnTo>
                    <a:pt x="1041009" y="22358"/>
                  </a:lnTo>
                  <a:cubicBezTo>
                    <a:pt x="1244991" y="18841"/>
                    <a:pt x="1538068" y="-5777"/>
                    <a:pt x="1652954" y="1257"/>
                  </a:cubicBezTo>
                  <a:cubicBezTo>
                    <a:pt x="1767840" y="8291"/>
                    <a:pt x="1703363" y="31737"/>
                    <a:pt x="1730326" y="64561"/>
                  </a:cubicBezTo>
                  <a:cubicBezTo>
                    <a:pt x="1757289" y="97385"/>
                    <a:pt x="1818249" y="159518"/>
                    <a:pt x="1814732" y="198204"/>
                  </a:cubicBezTo>
                  <a:cubicBezTo>
                    <a:pt x="1811215" y="236890"/>
                    <a:pt x="1743221" y="291989"/>
                    <a:pt x="1709224" y="296678"/>
                  </a:cubicBezTo>
                  <a:cubicBezTo>
                    <a:pt x="1675227" y="301367"/>
                    <a:pt x="1616613" y="272060"/>
                    <a:pt x="1610751" y="226340"/>
                  </a:cubicBezTo>
                  <a:cubicBezTo>
                    <a:pt x="1604890" y="180620"/>
                    <a:pt x="1639472" y="101489"/>
                    <a:pt x="1674055" y="22358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FB129A2B-7AF5-44A0-E76A-5A0651DD769B}"/>
                </a:ext>
              </a:extLst>
            </p:cNvPr>
            <p:cNvSpPr/>
            <p:nvPr/>
          </p:nvSpPr>
          <p:spPr>
            <a:xfrm>
              <a:off x="4817787" y="2750234"/>
              <a:ext cx="1779961" cy="260252"/>
            </a:xfrm>
            <a:custGeom>
              <a:avLst/>
              <a:gdLst>
                <a:gd name="connsiteX0" fmla="*/ 70736 w 1779961"/>
                <a:gd name="connsiteY0" fmla="*/ 0 h 260252"/>
                <a:gd name="connsiteX1" fmla="*/ 398 w 1779961"/>
                <a:gd name="connsiteY1" fmla="*/ 119575 h 260252"/>
                <a:gd name="connsiteX2" fmla="*/ 98871 w 1779961"/>
                <a:gd name="connsiteY2" fmla="*/ 246184 h 260252"/>
                <a:gd name="connsiteX3" fmla="*/ 148108 w 1779961"/>
                <a:gd name="connsiteY3" fmla="*/ 246184 h 260252"/>
                <a:gd name="connsiteX4" fmla="*/ 1329795 w 1779961"/>
                <a:gd name="connsiteY4" fmla="*/ 246184 h 260252"/>
                <a:gd name="connsiteX5" fmla="*/ 1779961 w 1779961"/>
                <a:gd name="connsiteY5" fmla="*/ 260252 h 260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79961" h="260252">
                  <a:moveTo>
                    <a:pt x="70736" y="0"/>
                  </a:moveTo>
                  <a:cubicBezTo>
                    <a:pt x="33222" y="39272"/>
                    <a:pt x="-4291" y="78544"/>
                    <a:pt x="398" y="119575"/>
                  </a:cubicBezTo>
                  <a:cubicBezTo>
                    <a:pt x="5087" y="160606"/>
                    <a:pt x="74253" y="225083"/>
                    <a:pt x="98871" y="246184"/>
                  </a:cubicBezTo>
                  <a:cubicBezTo>
                    <a:pt x="123489" y="267285"/>
                    <a:pt x="148108" y="246184"/>
                    <a:pt x="148108" y="246184"/>
                  </a:cubicBezTo>
                  <a:lnTo>
                    <a:pt x="1329795" y="246184"/>
                  </a:lnTo>
                  <a:cubicBezTo>
                    <a:pt x="1601770" y="248529"/>
                    <a:pt x="1690865" y="254390"/>
                    <a:pt x="1779961" y="26025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74" name="Freeform 73">
            <a:extLst>
              <a:ext uri="{FF2B5EF4-FFF2-40B4-BE49-F238E27FC236}">
                <a16:creationId xmlns:a16="http://schemas.microsoft.com/office/drawing/2014/main" id="{FD39F28C-29B1-618A-D965-C850F65A8CC3}"/>
              </a:ext>
            </a:extLst>
          </p:cNvPr>
          <p:cNvSpPr/>
          <p:nvPr/>
        </p:nvSpPr>
        <p:spPr>
          <a:xfrm>
            <a:off x="5998875" y="2735249"/>
            <a:ext cx="147483" cy="262393"/>
          </a:xfrm>
          <a:custGeom>
            <a:avLst/>
            <a:gdLst>
              <a:gd name="connsiteX0" fmla="*/ 139532 w 147483"/>
              <a:gd name="connsiteY0" fmla="*/ 0 h 262393"/>
              <a:gd name="connsiteX1" fmla="*/ 12311 w 147483"/>
              <a:gd name="connsiteY1" fmla="*/ 103367 h 262393"/>
              <a:gd name="connsiteX2" fmla="*/ 20262 w 147483"/>
              <a:gd name="connsiteY2" fmla="*/ 174928 h 262393"/>
              <a:gd name="connsiteX3" fmla="*/ 147483 w 147483"/>
              <a:gd name="connsiteY3" fmla="*/ 262393 h 262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483" h="262393">
                <a:moveTo>
                  <a:pt x="139532" y="0"/>
                </a:moveTo>
                <a:cubicBezTo>
                  <a:pt x="85860" y="37106"/>
                  <a:pt x="32189" y="74212"/>
                  <a:pt x="12311" y="103367"/>
                </a:cubicBezTo>
                <a:cubicBezTo>
                  <a:pt x="-7567" y="132522"/>
                  <a:pt x="-2267" y="148424"/>
                  <a:pt x="20262" y="174928"/>
                </a:cubicBezTo>
                <a:cubicBezTo>
                  <a:pt x="42791" y="201432"/>
                  <a:pt x="95137" y="231912"/>
                  <a:pt x="147483" y="262393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5" name="Freeform 74">
            <a:extLst>
              <a:ext uri="{FF2B5EF4-FFF2-40B4-BE49-F238E27FC236}">
                <a16:creationId xmlns:a16="http://schemas.microsoft.com/office/drawing/2014/main" id="{32E42912-AD9F-13FF-BEE3-999E662685D6}"/>
              </a:ext>
            </a:extLst>
          </p:cNvPr>
          <p:cNvSpPr/>
          <p:nvPr/>
        </p:nvSpPr>
        <p:spPr>
          <a:xfrm>
            <a:off x="5522581" y="2747128"/>
            <a:ext cx="147483" cy="262393"/>
          </a:xfrm>
          <a:custGeom>
            <a:avLst/>
            <a:gdLst>
              <a:gd name="connsiteX0" fmla="*/ 139532 w 147483"/>
              <a:gd name="connsiteY0" fmla="*/ 0 h 262393"/>
              <a:gd name="connsiteX1" fmla="*/ 12311 w 147483"/>
              <a:gd name="connsiteY1" fmla="*/ 103367 h 262393"/>
              <a:gd name="connsiteX2" fmla="*/ 20262 w 147483"/>
              <a:gd name="connsiteY2" fmla="*/ 174928 h 262393"/>
              <a:gd name="connsiteX3" fmla="*/ 147483 w 147483"/>
              <a:gd name="connsiteY3" fmla="*/ 262393 h 262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483" h="262393">
                <a:moveTo>
                  <a:pt x="139532" y="0"/>
                </a:moveTo>
                <a:cubicBezTo>
                  <a:pt x="85860" y="37106"/>
                  <a:pt x="32189" y="74212"/>
                  <a:pt x="12311" y="103367"/>
                </a:cubicBezTo>
                <a:cubicBezTo>
                  <a:pt x="-7567" y="132522"/>
                  <a:pt x="-2267" y="148424"/>
                  <a:pt x="20262" y="174928"/>
                </a:cubicBezTo>
                <a:cubicBezTo>
                  <a:pt x="42791" y="201432"/>
                  <a:pt x="95137" y="231912"/>
                  <a:pt x="147483" y="262393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6" name="Freeform 75">
            <a:extLst>
              <a:ext uri="{FF2B5EF4-FFF2-40B4-BE49-F238E27FC236}">
                <a16:creationId xmlns:a16="http://schemas.microsoft.com/office/drawing/2014/main" id="{389100E6-5179-C3CC-1112-ABFFEBA669DA}"/>
              </a:ext>
            </a:extLst>
          </p:cNvPr>
          <p:cNvSpPr/>
          <p:nvPr/>
        </p:nvSpPr>
        <p:spPr>
          <a:xfrm>
            <a:off x="5091952" y="2735249"/>
            <a:ext cx="147483" cy="262393"/>
          </a:xfrm>
          <a:custGeom>
            <a:avLst/>
            <a:gdLst>
              <a:gd name="connsiteX0" fmla="*/ 139532 w 147483"/>
              <a:gd name="connsiteY0" fmla="*/ 0 h 262393"/>
              <a:gd name="connsiteX1" fmla="*/ 12311 w 147483"/>
              <a:gd name="connsiteY1" fmla="*/ 103367 h 262393"/>
              <a:gd name="connsiteX2" fmla="*/ 20262 w 147483"/>
              <a:gd name="connsiteY2" fmla="*/ 174928 h 262393"/>
              <a:gd name="connsiteX3" fmla="*/ 147483 w 147483"/>
              <a:gd name="connsiteY3" fmla="*/ 262393 h 262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483" h="262393">
                <a:moveTo>
                  <a:pt x="139532" y="0"/>
                </a:moveTo>
                <a:cubicBezTo>
                  <a:pt x="85860" y="37106"/>
                  <a:pt x="32189" y="74212"/>
                  <a:pt x="12311" y="103367"/>
                </a:cubicBezTo>
                <a:cubicBezTo>
                  <a:pt x="-7567" y="132522"/>
                  <a:pt x="-2267" y="148424"/>
                  <a:pt x="20262" y="174928"/>
                </a:cubicBezTo>
                <a:cubicBezTo>
                  <a:pt x="42791" y="201432"/>
                  <a:pt x="95137" y="231912"/>
                  <a:pt x="147483" y="262393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Freeform 76">
            <a:extLst>
              <a:ext uri="{FF2B5EF4-FFF2-40B4-BE49-F238E27FC236}">
                <a16:creationId xmlns:a16="http://schemas.microsoft.com/office/drawing/2014/main" id="{E919EBEB-A3AB-2A81-E52C-433DEF0D4182}"/>
              </a:ext>
            </a:extLst>
          </p:cNvPr>
          <p:cNvSpPr/>
          <p:nvPr/>
        </p:nvSpPr>
        <p:spPr>
          <a:xfrm>
            <a:off x="4749100" y="3257694"/>
            <a:ext cx="1576859" cy="256671"/>
          </a:xfrm>
          <a:custGeom>
            <a:avLst/>
            <a:gdLst>
              <a:gd name="connsiteX0" fmla="*/ 112611 w 1576859"/>
              <a:gd name="connsiteY0" fmla="*/ 0 h 230713"/>
              <a:gd name="connsiteX1" fmla="*/ 69 w 1576859"/>
              <a:gd name="connsiteY1" fmla="*/ 84407 h 230713"/>
              <a:gd name="connsiteX2" fmla="*/ 126678 w 1576859"/>
              <a:gd name="connsiteY2" fmla="*/ 218050 h 230713"/>
              <a:gd name="connsiteX3" fmla="*/ 225152 w 1576859"/>
              <a:gd name="connsiteY3" fmla="*/ 211016 h 230713"/>
              <a:gd name="connsiteX4" fmla="*/ 1048112 w 1576859"/>
              <a:gd name="connsiteY4" fmla="*/ 211016 h 230713"/>
              <a:gd name="connsiteX5" fmla="*/ 1505312 w 1576859"/>
              <a:gd name="connsiteY5" fmla="*/ 218050 h 230713"/>
              <a:gd name="connsiteX6" fmla="*/ 1512346 w 1576859"/>
              <a:gd name="connsiteY6" fmla="*/ 21102 h 230713"/>
              <a:gd name="connsiteX7" fmla="*/ 893368 w 1576859"/>
              <a:gd name="connsiteY7" fmla="*/ 7034 h 230713"/>
              <a:gd name="connsiteX8" fmla="*/ 112611 w 1576859"/>
              <a:gd name="connsiteY8" fmla="*/ 0 h 230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76859" h="230713">
                <a:moveTo>
                  <a:pt x="112611" y="0"/>
                </a:moveTo>
                <a:cubicBezTo>
                  <a:pt x="55167" y="24032"/>
                  <a:pt x="-2276" y="48065"/>
                  <a:pt x="69" y="84407"/>
                </a:cubicBezTo>
                <a:cubicBezTo>
                  <a:pt x="2414" y="120749"/>
                  <a:pt x="89164" y="196949"/>
                  <a:pt x="126678" y="218050"/>
                </a:cubicBezTo>
                <a:cubicBezTo>
                  <a:pt x="164192" y="239152"/>
                  <a:pt x="225152" y="211016"/>
                  <a:pt x="225152" y="211016"/>
                </a:cubicBezTo>
                <a:lnTo>
                  <a:pt x="1048112" y="211016"/>
                </a:lnTo>
                <a:cubicBezTo>
                  <a:pt x="1261472" y="212188"/>
                  <a:pt x="1427940" y="249702"/>
                  <a:pt x="1505312" y="218050"/>
                </a:cubicBezTo>
                <a:cubicBezTo>
                  <a:pt x="1582684" y="186398"/>
                  <a:pt x="1614337" y="56271"/>
                  <a:pt x="1512346" y="21102"/>
                </a:cubicBezTo>
                <a:cubicBezTo>
                  <a:pt x="1410355" y="-14067"/>
                  <a:pt x="893368" y="7034"/>
                  <a:pt x="893368" y="7034"/>
                </a:cubicBezTo>
                <a:lnTo>
                  <a:pt x="112611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A0B3AEA5-5093-F3E0-594B-B03AFD4B2FCF}"/>
              </a:ext>
            </a:extLst>
          </p:cNvPr>
          <p:cNvGrpSpPr/>
          <p:nvPr/>
        </p:nvGrpSpPr>
        <p:grpSpPr>
          <a:xfrm>
            <a:off x="4730517" y="3225638"/>
            <a:ext cx="1899681" cy="297168"/>
            <a:chOff x="4817787" y="2713808"/>
            <a:chExt cx="1899681" cy="297168"/>
          </a:xfrm>
        </p:grpSpPr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9C9DEABE-3D97-6D4C-AFA2-B48A32A31373}"/>
                </a:ext>
              </a:extLst>
            </p:cNvPr>
            <p:cNvSpPr/>
            <p:nvPr/>
          </p:nvSpPr>
          <p:spPr>
            <a:xfrm>
              <a:off x="4902591" y="2713808"/>
              <a:ext cx="1814877" cy="297168"/>
            </a:xfrm>
            <a:custGeom>
              <a:avLst/>
              <a:gdLst>
                <a:gd name="connsiteX0" fmla="*/ 0 w 1814877"/>
                <a:gd name="connsiteY0" fmla="*/ 22358 h 297168"/>
                <a:gd name="connsiteX1" fmla="*/ 429064 w 1814877"/>
                <a:gd name="connsiteY1" fmla="*/ 22358 h 297168"/>
                <a:gd name="connsiteX2" fmla="*/ 1041009 w 1814877"/>
                <a:gd name="connsiteY2" fmla="*/ 22358 h 297168"/>
                <a:gd name="connsiteX3" fmla="*/ 1652954 w 1814877"/>
                <a:gd name="connsiteY3" fmla="*/ 1257 h 297168"/>
                <a:gd name="connsiteX4" fmla="*/ 1730326 w 1814877"/>
                <a:gd name="connsiteY4" fmla="*/ 64561 h 297168"/>
                <a:gd name="connsiteX5" fmla="*/ 1814732 w 1814877"/>
                <a:gd name="connsiteY5" fmla="*/ 198204 h 297168"/>
                <a:gd name="connsiteX6" fmla="*/ 1709224 w 1814877"/>
                <a:gd name="connsiteY6" fmla="*/ 296678 h 297168"/>
                <a:gd name="connsiteX7" fmla="*/ 1610751 w 1814877"/>
                <a:gd name="connsiteY7" fmla="*/ 226340 h 297168"/>
                <a:gd name="connsiteX8" fmla="*/ 1674055 w 1814877"/>
                <a:gd name="connsiteY8" fmla="*/ 22358 h 29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14877" h="297168">
                  <a:moveTo>
                    <a:pt x="0" y="22358"/>
                  </a:moveTo>
                  <a:lnTo>
                    <a:pt x="429064" y="22358"/>
                  </a:lnTo>
                  <a:lnTo>
                    <a:pt x="1041009" y="22358"/>
                  </a:lnTo>
                  <a:cubicBezTo>
                    <a:pt x="1244991" y="18841"/>
                    <a:pt x="1538068" y="-5777"/>
                    <a:pt x="1652954" y="1257"/>
                  </a:cubicBezTo>
                  <a:cubicBezTo>
                    <a:pt x="1767840" y="8291"/>
                    <a:pt x="1703363" y="31737"/>
                    <a:pt x="1730326" y="64561"/>
                  </a:cubicBezTo>
                  <a:cubicBezTo>
                    <a:pt x="1757289" y="97385"/>
                    <a:pt x="1818249" y="159518"/>
                    <a:pt x="1814732" y="198204"/>
                  </a:cubicBezTo>
                  <a:cubicBezTo>
                    <a:pt x="1811215" y="236890"/>
                    <a:pt x="1743221" y="291989"/>
                    <a:pt x="1709224" y="296678"/>
                  </a:cubicBezTo>
                  <a:cubicBezTo>
                    <a:pt x="1675227" y="301367"/>
                    <a:pt x="1616613" y="272060"/>
                    <a:pt x="1610751" y="226340"/>
                  </a:cubicBezTo>
                  <a:cubicBezTo>
                    <a:pt x="1604890" y="180620"/>
                    <a:pt x="1639472" y="101489"/>
                    <a:pt x="1674055" y="22358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1F887544-F83F-D230-5733-49500BDC746B}"/>
                </a:ext>
              </a:extLst>
            </p:cNvPr>
            <p:cNvSpPr/>
            <p:nvPr/>
          </p:nvSpPr>
          <p:spPr>
            <a:xfrm>
              <a:off x="4817787" y="2750234"/>
              <a:ext cx="1779961" cy="260252"/>
            </a:xfrm>
            <a:custGeom>
              <a:avLst/>
              <a:gdLst>
                <a:gd name="connsiteX0" fmla="*/ 70736 w 1779961"/>
                <a:gd name="connsiteY0" fmla="*/ 0 h 260252"/>
                <a:gd name="connsiteX1" fmla="*/ 398 w 1779961"/>
                <a:gd name="connsiteY1" fmla="*/ 119575 h 260252"/>
                <a:gd name="connsiteX2" fmla="*/ 98871 w 1779961"/>
                <a:gd name="connsiteY2" fmla="*/ 246184 h 260252"/>
                <a:gd name="connsiteX3" fmla="*/ 148108 w 1779961"/>
                <a:gd name="connsiteY3" fmla="*/ 246184 h 260252"/>
                <a:gd name="connsiteX4" fmla="*/ 1329795 w 1779961"/>
                <a:gd name="connsiteY4" fmla="*/ 246184 h 260252"/>
                <a:gd name="connsiteX5" fmla="*/ 1779961 w 1779961"/>
                <a:gd name="connsiteY5" fmla="*/ 260252 h 260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79961" h="260252">
                  <a:moveTo>
                    <a:pt x="70736" y="0"/>
                  </a:moveTo>
                  <a:cubicBezTo>
                    <a:pt x="33222" y="39272"/>
                    <a:pt x="-4291" y="78544"/>
                    <a:pt x="398" y="119575"/>
                  </a:cubicBezTo>
                  <a:cubicBezTo>
                    <a:pt x="5087" y="160606"/>
                    <a:pt x="74253" y="225083"/>
                    <a:pt x="98871" y="246184"/>
                  </a:cubicBezTo>
                  <a:cubicBezTo>
                    <a:pt x="123489" y="267285"/>
                    <a:pt x="148108" y="246184"/>
                    <a:pt x="148108" y="246184"/>
                  </a:cubicBezTo>
                  <a:lnTo>
                    <a:pt x="1329795" y="246184"/>
                  </a:lnTo>
                  <a:cubicBezTo>
                    <a:pt x="1601770" y="248529"/>
                    <a:pt x="1690865" y="254390"/>
                    <a:pt x="1779961" y="26025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81" name="Freeform 80">
            <a:extLst>
              <a:ext uri="{FF2B5EF4-FFF2-40B4-BE49-F238E27FC236}">
                <a16:creationId xmlns:a16="http://schemas.microsoft.com/office/drawing/2014/main" id="{1BA740CF-A937-0B6A-032B-4043DF5A861E}"/>
              </a:ext>
            </a:extLst>
          </p:cNvPr>
          <p:cNvSpPr/>
          <p:nvPr/>
        </p:nvSpPr>
        <p:spPr>
          <a:xfrm>
            <a:off x="5960443" y="3237510"/>
            <a:ext cx="147483" cy="262393"/>
          </a:xfrm>
          <a:custGeom>
            <a:avLst/>
            <a:gdLst>
              <a:gd name="connsiteX0" fmla="*/ 139532 w 147483"/>
              <a:gd name="connsiteY0" fmla="*/ 0 h 262393"/>
              <a:gd name="connsiteX1" fmla="*/ 12311 w 147483"/>
              <a:gd name="connsiteY1" fmla="*/ 103367 h 262393"/>
              <a:gd name="connsiteX2" fmla="*/ 20262 w 147483"/>
              <a:gd name="connsiteY2" fmla="*/ 174928 h 262393"/>
              <a:gd name="connsiteX3" fmla="*/ 147483 w 147483"/>
              <a:gd name="connsiteY3" fmla="*/ 262393 h 262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483" h="262393">
                <a:moveTo>
                  <a:pt x="139532" y="0"/>
                </a:moveTo>
                <a:cubicBezTo>
                  <a:pt x="85860" y="37106"/>
                  <a:pt x="32189" y="74212"/>
                  <a:pt x="12311" y="103367"/>
                </a:cubicBezTo>
                <a:cubicBezTo>
                  <a:pt x="-7567" y="132522"/>
                  <a:pt x="-2267" y="148424"/>
                  <a:pt x="20262" y="174928"/>
                </a:cubicBezTo>
                <a:cubicBezTo>
                  <a:pt x="42791" y="201432"/>
                  <a:pt x="95137" y="231912"/>
                  <a:pt x="147483" y="262393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Freeform 81">
            <a:extLst>
              <a:ext uri="{FF2B5EF4-FFF2-40B4-BE49-F238E27FC236}">
                <a16:creationId xmlns:a16="http://schemas.microsoft.com/office/drawing/2014/main" id="{602A0624-90D5-F1DD-FECF-9D2DE8B2A506}"/>
              </a:ext>
            </a:extLst>
          </p:cNvPr>
          <p:cNvSpPr/>
          <p:nvPr/>
        </p:nvSpPr>
        <p:spPr>
          <a:xfrm>
            <a:off x="5484149" y="3249389"/>
            <a:ext cx="147483" cy="262393"/>
          </a:xfrm>
          <a:custGeom>
            <a:avLst/>
            <a:gdLst>
              <a:gd name="connsiteX0" fmla="*/ 139532 w 147483"/>
              <a:gd name="connsiteY0" fmla="*/ 0 h 262393"/>
              <a:gd name="connsiteX1" fmla="*/ 12311 w 147483"/>
              <a:gd name="connsiteY1" fmla="*/ 103367 h 262393"/>
              <a:gd name="connsiteX2" fmla="*/ 20262 w 147483"/>
              <a:gd name="connsiteY2" fmla="*/ 174928 h 262393"/>
              <a:gd name="connsiteX3" fmla="*/ 147483 w 147483"/>
              <a:gd name="connsiteY3" fmla="*/ 262393 h 262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483" h="262393">
                <a:moveTo>
                  <a:pt x="139532" y="0"/>
                </a:moveTo>
                <a:cubicBezTo>
                  <a:pt x="85860" y="37106"/>
                  <a:pt x="32189" y="74212"/>
                  <a:pt x="12311" y="103367"/>
                </a:cubicBezTo>
                <a:cubicBezTo>
                  <a:pt x="-7567" y="132522"/>
                  <a:pt x="-2267" y="148424"/>
                  <a:pt x="20262" y="174928"/>
                </a:cubicBezTo>
                <a:cubicBezTo>
                  <a:pt x="42791" y="201432"/>
                  <a:pt x="95137" y="231912"/>
                  <a:pt x="147483" y="262393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B389366D-5ECC-EC2A-39A3-5A8FD7208387}"/>
              </a:ext>
            </a:extLst>
          </p:cNvPr>
          <p:cNvSpPr/>
          <p:nvPr/>
        </p:nvSpPr>
        <p:spPr>
          <a:xfrm>
            <a:off x="5053520" y="3237510"/>
            <a:ext cx="147483" cy="262393"/>
          </a:xfrm>
          <a:custGeom>
            <a:avLst/>
            <a:gdLst>
              <a:gd name="connsiteX0" fmla="*/ 139532 w 147483"/>
              <a:gd name="connsiteY0" fmla="*/ 0 h 262393"/>
              <a:gd name="connsiteX1" fmla="*/ 12311 w 147483"/>
              <a:gd name="connsiteY1" fmla="*/ 103367 h 262393"/>
              <a:gd name="connsiteX2" fmla="*/ 20262 w 147483"/>
              <a:gd name="connsiteY2" fmla="*/ 174928 h 262393"/>
              <a:gd name="connsiteX3" fmla="*/ 147483 w 147483"/>
              <a:gd name="connsiteY3" fmla="*/ 262393 h 262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483" h="262393">
                <a:moveTo>
                  <a:pt x="139532" y="0"/>
                </a:moveTo>
                <a:cubicBezTo>
                  <a:pt x="85860" y="37106"/>
                  <a:pt x="32189" y="74212"/>
                  <a:pt x="12311" y="103367"/>
                </a:cubicBezTo>
                <a:cubicBezTo>
                  <a:pt x="-7567" y="132522"/>
                  <a:pt x="-2267" y="148424"/>
                  <a:pt x="20262" y="174928"/>
                </a:cubicBezTo>
                <a:cubicBezTo>
                  <a:pt x="42791" y="201432"/>
                  <a:pt x="95137" y="231912"/>
                  <a:pt x="147483" y="262393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4" name="Freeform 83">
            <a:extLst>
              <a:ext uri="{FF2B5EF4-FFF2-40B4-BE49-F238E27FC236}">
                <a16:creationId xmlns:a16="http://schemas.microsoft.com/office/drawing/2014/main" id="{FCE815E9-36BF-7865-3394-C9DF44AD38AB}"/>
              </a:ext>
            </a:extLst>
          </p:cNvPr>
          <p:cNvSpPr/>
          <p:nvPr/>
        </p:nvSpPr>
        <p:spPr>
          <a:xfrm>
            <a:off x="6487882" y="2782770"/>
            <a:ext cx="143722" cy="208210"/>
          </a:xfrm>
          <a:custGeom>
            <a:avLst/>
            <a:gdLst>
              <a:gd name="connsiteX0" fmla="*/ 48090 w 143722"/>
              <a:gd name="connsiteY0" fmla="*/ 187 h 208210"/>
              <a:gd name="connsiteX1" fmla="*/ 382 w 143722"/>
              <a:gd name="connsiteY1" fmla="*/ 167164 h 208210"/>
              <a:gd name="connsiteX2" fmla="*/ 71944 w 143722"/>
              <a:gd name="connsiteY2" fmla="*/ 206920 h 208210"/>
              <a:gd name="connsiteX3" fmla="*/ 143506 w 143722"/>
              <a:gd name="connsiteY3" fmla="*/ 135359 h 208210"/>
              <a:gd name="connsiteX4" fmla="*/ 48090 w 143722"/>
              <a:gd name="connsiteY4" fmla="*/ 187 h 208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722" h="208210">
                <a:moveTo>
                  <a:pt x="48090" y="187"/>
                </a:moveTo>
                <a:cubicBezTo>
                  <a:pt x="24236" y="5488"/>
                  <a:pt x="-3594" y="132709"/>
                  <a:pt x="382" y="167164"/>
                </a:cubicBezTo>
                <a:cubicBezTo>
                  <a:pt x="4358" y="201619"/>
                  <a:pt x="48090" y="212221"/>
                  <a:pt x="71944" y="206920"/>
                </a:cubicBezTo>
                <a:cubicBezTo>
                  <a:pt x="95798" y="201619"/>
                  <a:pt x="147482" y="167164"/>
                  <a:pt x="143506" y="135359"/>
                </a:cubicBezTo>
                <a:cubicBezTo>
                  <a:pt x="139530" y="103554"/>
                  <a:pt x="71944" y="-5114"/>
                  <a:pt x="48090" y="187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79D6B5DF-A69E-165E-38AF-C3441AF19503}"/>
              </a:ext>
            </a:extLst>
          </p:cNvPr>
          <p:cNvSpPr/>
          <p:nvPr/>
        </p:nvSpPr>
        <p:spPr>
          <a:xfrm>
            <a:off x="6465351" y="3277076"/>
            <a:ext cx="143722" cy="208210"/>
          </a:xfrm>
          <a:custGeom>
            <a:avLst/>
            <a:gdLst>
              <a:gd name="connsiteX0" fmla="*/ 48090 w 143722"/>
              <a:gd name="connsiteY0" fmla="*/ 187 h 208210"/>
              <a:gd name="connsiteX1" fmla="*/ 382 w 143722"/>
              <a:gd name="connsiteY1" fmla="*/ 167164 h 208210"/>
              <a:gd name="connsiteX2" fmla="*/ 71944 w 143722"/>
              <a:gd name="connsiteY2" fmla="*/ 206920 h 208210"/>
              <a:gd name="connsiteX3" fmla="*/ 143506 w 143722"/>
              <a:gd name="connsiteY3" fmla="*/ 135359 h 208210"/>
              <a:gd name="connsiteX4" fmla="*/ 48090 w 143722"/>
              <a:gd name="connsiteY4" fmla="*/ 187 h 208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722" h="208210">
                <a:moveTo>
                  <a:pt x="48090" y="187"/>
                </a:moveTo>
                <a:cubicBezTo>
                  <a:pt x="24236" y="5488"/>
                  <a:pt x="-3594" y="132709"/>
                  <a:pt x="382" y="167164"/>
                </a:cubicBezTo>
                <a:cubicBezTo>
                  <a:pt x="4358" y="201619"/>
                  <a:pt x="48090" y="212221"/>
                  <a:pt x="71944" y="206920"/>
                </a:cubicBezTo>
                <a:cubicBezTo>
                  <a:pt x="95798" y="201619"/>
                  <a:pt x="147482" y="167164"/>
                  <a:pt x="143506" y="135359"/>
                </a:cubicBezTo>
                <a:cubicBezTo>
                  <a:pt x="139530" y="103554"/>
                  <a:pt x="71944" y="-5114"/>
                  <a:pt x="48090" y="187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5167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155</Words>
  <Application>Microsoft Macintosh PowerPoint</Application>
  <PresentationFormat>Widescreen</PresentationFormat>
  <Paragraphs>63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AhnbergHand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Huston</dc:creator>
  <cp:lastModifiedBy>Geoff Huston</cp:lastModifiedBy>
  <cp:revision>3</cp:revision>
  <dcterms:created xsi:type="dcterms:W3CDTF">2022-10-26T06:20:25Z</dcterms:created>
  <dcterms:modified xsi:type="dcterms:W3CDTF">2022-11-02T00:20:10Z</dcterms:modified>
</cp:coreProperties>
</file>