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B7E8A-D634-7D16-58EF-88870123D0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7CAEDD-8F56-633E-3427-2911CF3436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859F7-ED00-1A16-933A-6A7D0B61C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9771D-2AEB-5549-8902-7595929F97FB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FCF015-E798-2485-315A-6F085C0A3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70EBD2-E518-E07D-8C54-7FAD6D7F5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8090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7D89E-C6B0-2B9B-1F86-44675F18A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3C198A-19B9-88C1-69A6-3ED128102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73ECFD-BEE2-CFAD-7CAE-F1E574917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9771D-2AEB-5549-8902-7595929F97FB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C6116-720E-7893-5694-991C92502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5B948-9DDD-ED15-D983-32C95D6CA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827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06CA88-1E8B-A87A-F52B-303CDE26AC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33E8EB-AE5E-641B-AF0A-0B8174FBB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B9840F-D1BC-5663-5D09-4CAFD83D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9771D-2AEB-5549-8902-7595929F97FB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23518-D6FE-794C-7627-2D4C4F639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7B272-F0DE-7976-C1DD-C9CFC0DA2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7583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C2466-BBD5-4519-32AF-8E3923FF6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8F37A-18B2-44B4-DBA5-0EA438610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BE198-3946-8006-199F-E6B55E45E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9771D-2AEB-5549-8902-7595929F97FB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35A66-DA83-77BB-CDBD-4E42CF1E3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340C5-A2FC-F837-165D-DE3006847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5051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AF5C8-F50B-BC7D-A0F1-C7BF80051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7502ED-7A5F-B0C3-1CD4-2B8BC56A78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4F13E-BD2D-C87D-DF6B-A5A1FA68C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9771D-2AEB-5549-8902-7595929F97FB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0587D-313D-54DE-9F8E-CD188516D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B653A6-FE22-80F0-BD00-3C4C9AD3C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0629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AEFA2-D264-710C-C652-266EB579B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4C502-C08F-883C-3E93-36ADCA5E01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FFF402-2DD0-D472-CE4A-70F377C24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012115-D3EC-306E-2E89-BB3228D91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9771D-2AEB-5549-8902-7595929F97FB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90E12A-5650-7F51-97C1-07DB6B3B4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5DE1A3-6451-4114-73D2-3D4B99DBB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1305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5ABEF-5178-4FFF-1B32-71A6B13BC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14CF6F-01F7-19DA-EF3F-72F169F90E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73D51C-3F03-4132-BD83-6845A4CAF6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1F5582-C1AD-2481-50B2-A5DD5EC0EA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1F5C47-5550-11E2-87CA-C7F1AE810C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B0B773-A55D-B3F8-45EC-931CE9FD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9771D-2AEB-5549-8902-7595929F97FB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9D7B0A-9898-94B1-755D-B5F49C67C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566B36-3A14-257D-301E-07FBDA7B7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4095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65C58-690A-587E-260D-E520B49E3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F3B772-B227-1FD7-1530-1E154C7B4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9771D-2AEB-5549-8902-7595929F97FB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602A13-252B-569B-0269-B1E8E7556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91677E-7651-9651-9765-F13463EC0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9950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2ABB8D-205A-3DB8-22CB-C5B842191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9771D-2AEB-5549-8902-7595929F97FB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1EFF9D-4EF4-D64F-8C40-F681F2A26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C057D2-414B-6147-6A6B-D60CEE47F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339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AD1FF-D6BA-E21E-733A-BD7596C20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AD623-6EB5-8549-0674-7CD870FD9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81FE55-F129-F64D-CF44-70319D43ED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108F08-9F7B-64A5-2792-391762D5B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9771D-2AEB-5549-8902-7595929F97FB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8E15D-8AE6-6BE9-6322-C63CD4E8E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5E2938-FF5A-94A2-949F-078E736C8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1518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D2FD8-9C29-6CEE-2462-3CED9DCB6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3DE76E-0E50-5955-AA15-CD397481C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39FD47-797B-DAD4-7F49-7BF502AAF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4625FF-6952-EA72-1CC6-E21419417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9771D-2AEB-5549-8902-7595929F97FB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89EE14-4A94-BC30-5A3E-462EC425C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E98602-EB5D-7490-D5E3-034778F83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15482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02E417-4EFD-25D2-C432-9CC07D82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56851-C977-5957-BBD9-194ABCCA73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22E5EF-AE57-8CC0-2CFB-45E5AAE42D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9771D-2AEB-5549-8902-7595929F97FB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CDA1D-085D-442A-103C-269905880A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00272-BB94-C1A2-63EB-69EC7998FD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0813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53C304AF-AB06-B424-A895-914820FA7908}"/>
              </a:ext>
            </a:extLst>
          </p:cNvPr>
          <p:cNvSpPr/>
          <p:nvPr/>
        </p:nvSpPr>
        <p:spPr>
          <a:xfrm>
            <a:off x="1486630" y="1328337"/>
            <a:ext cx="1478992" cy="500463"/>
          </a:xfrm>
          <a:custGeom>
            <a:avLst/>
            <a:gdLst>
              <a:gd name="connsiteX0" fmla="*/ 37370 w 1280773"/>
              <a:gd name="connsiteY0" fmla="*/ 27497 h 374339"/>
              <a:gd name="connsiteX1" fmla="*/ 37370 w 1280773"/>
              <a:gd name="connsiteY1" fmla="*/ 321787 h 374339"/>
              <a:gd name="connsiteX2" fmla="*/ 37370 w 1280773"/>
              <a:gd name="connsiteY2" fmla="*/ 363829 h 374339"/>
              <a:gd name="connsiteX3" fmla="*/ 131963 w 1280773"/>
              <a:gd name="connsiteY3" fmla="*/ 374339 h 374339"/>
              <a:gd name="connsiteX4" fmla="*/ 1204018 w 1280773"/>
              <a:gd name="connsiteY4" fmla="*/ 374339 h 374339"/>
              <a:gd name="connsiteX5" fmla="*/ 1204018 w 1280773"/>
              <a:gd name="connsiteY5" fmla="*/ 321787 h 374339"/>
              <a:gd name="connsiteX6" fmla="*/ 1277591 w 1280773"/>
              <a:gd name="connsiteY6" fmla="*/ 353318 h 374339"/>
              <a:gd name="connsiteX7" fmla="*/ 1256570 w 1280773"/>
              <a:gd name="connsiteY7" fmla="*/ 27497 h 374339"/>
              <a:gd name="connsiteX8" fmla="*/ 1204018 w 1280773"/>
              <a:gd name="connsiteY8" fmla="*/ 16987 h 374339"/>
              <a:gd name="connsiteX9" fmla="*/ 783604 w 1280773"/>
              <a:gd name="connsiteY9" fmla="*/ 16987 h 374339"/>
              <a:gd name="connsiteX10" fmla="*/ 541867 w 1280773"/>
              <a:gd name="connsiteY10" fmla="*/ 16987 h 374339"/>
              <a:gd name="connsiteX11" fmla="*/ 37370 w 1280773"/>
              <a:gd name="connsiteY11" fmla="*/ 27497 h 374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80773" h="374339">
                <a:moveTo>
                  <a:pt x="37370" y="27497"/>
                </a:moveTo>
                <a:cubicBezTo>
                  <a:pt x="-46713" y="78297"/>
                  <a:pt x="37370" y="321787"/>
                  <a:pt x="37370" y="321787"/>
                </a:cubicBezTo>
                <a:cubicBezTo>
                  <a:pt x="37370" y="377842"/>
                  <a:pt x="21605" y="355070"/>
                  <a:pt x="37370" y="363829"/>
                </a:cubicBezTo>
                <a:cubicBezTo>
                  <a:pt x="53135" y="372588"/>
                  <a:pt x="131963" y="374339"/>
                  <a:pt x="131963" y="374339"/>
                </a:cubicBezTo>
                <a:lnTo>
                  <a:pt x="1204018" y="374339"/>
                </a:lnTo>
                <a:cubicBezTo>
                  <a:pt x="1382694" y="365580"/>
                  <a:pt x="1191756" y="325290"/>
                  <a:pt x="1204018" y="321787"/>
                </a:cubicBezTo>
                <a:cubicBezTo>
                  <a:pt x="1216280" y="318284"/>
                  <a:pt x="1268832" y="402366"/>
                  <a:pt x="1277591" y="353318"/>
                </a:cubicBezTo>
                <a:cubicBezTo>
                  <a:pt x="1286350" y="304270"/>
                  <a:pt x="1256570" y="27497"/>
                  <a:pt x="1256570" y="27497"/>
                </a:cubicBezTo>
                <a:cubicBezTo>
                  <a:pt x="1244308" y="-28558"/>
                  <a:pt x="1282846" y="18739"/>
                  <a:pt x="1204018" y="16987"/>
                </a:cubicBezTo>
                <a:cubicBezTo>
                  <a:pt x="1125190" y="15235"/>
                  <a:pt x="783604" y="16987"/>
                  <a:pt x="783604" y="16987"/>
                </a:cubicBezTo>
                <a:cubicBezTo>
                  <a:pt x="673246" y="16987"/>
                  <a:pt x="660984" y="13484"/>
                  <a:pt x="541867" y="16987"/>
                </a:cubicBezTo>
                <a:cubicBezTo>
                  <a:pt x="422750" y="20490"/>
                  <a:pt x="121453" y="-23303"/>
                  <a:pt x="37370" y="27497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2D880B-5FBA-F634-FD08-C067C27A5573}"/>
              </a:ext>
            </a:extLst>
          </p:cNvPr>
          <p:cNvSpPr txBox="1"/>
          <p:nvPr/>
        </p:nvSpPr>
        <p:spPr>
          <a:xfrm>
            <a:off x="1705233" y="1409291"/>
            <a:ext cx="8451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>
                <a:solidFill>
                  <a:schemeClr val="accent1">
                    <a:lumMod val="75000"/>
                  </a:schemeClr>
                </a:solidFill>
                <a:latin typeface="AhnbergHand" pitchFamily="2" charset="0"/>
              </a:rPr>
              <a:t>Client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050496FE-4A6B-57AB-F62E-92B8A231D21E}"/>
              </a:ext>
            </a:extLst>
          </p:cNvPr>
          <p:cNvSpPr/>
          <p:nvPr/>
        </p:nvSpPr>
        <p:spPr>
          <a:xfrm>
            <a:off x="3962100" y="1328337"/>
            <a:ext cx="1478992" cy="500463"/>
          </a:xfrm>
          <a:custGeom>
            <a:avLst/>
            <a:gdLst>
              <a:gd name="connsiteX0" fmla="*/ 37370 w 1280773"/>
              <a:gd name="connsiteY0" fmla="*/ 27497 h 374339"/>
              <a:gd name="connsiteX1" fmla="*/ 37370 w 1280773"/>
              <a:gd name="connsiteY1" fmla="*/ 321787 h 374339"/>
              <a:gd name="connsiteX2" fmla="*/ 37370 w 1280773"/>
              <a:gd name="connsiteY2" fmla="*/ 363829 h 374339"/>
              <a:gd name="connsiteX3" fmla="*/ 131963 w 1280773"/>
              <a:gd name="connsiteY3" fmla="*/ 374339 h 374339"/>
              <a:gd name="connsiteX4" fmla="*/ 1204018 w 1280773"/>
              <a:gd name="connsiteY4" fmla="*/ 374339 h 374339"/>
              <a:gd name="connsiteX5" fmla="*/ 1204018 w 1280773"/>
              <a:gd name="connsiteY5" fmla="*/ 321787 h 374339"/>
              <a:gd name="connsiteX6" fmla="*/ 1277591 w 1280773"/>
              <a:gd name="connsiteY6" fmla="*/ 353318 h 374339"/>
              <a:gd name="connsiteX7" fmla="*/ 1256570 w 1280773"/>
              <a:gd name="connsiteY7" fmla="*/ 27497 h 374339"/>
              <a:gd name="connsiteX8" fmla="*/ 1204018 w 1280773"/>
              <a:gd name="connsiteY8" fmla="*/ 16987 h 374339"/>
              <a:gd name="connsiteX9" fmla="*/ 783604 w 1280773"/>
              <a:gd name="connsiteY9" fmla="*/ 16987 h 374339"/>
              <a:gd name="connsiteX10" fmla="*/ 541867 w 1280773"/>
              <a:gd name="connsiteY10" fmla="*/ 16987 h 374339"/>
              <a:gd name="connsiteX11" fmla="*/ 37370 w 1280773"/>
              <a:gd name="connsiteY11" fmla="*/ 27497 h 374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80773" h="374339">
                <a:moveTo>
                  <a:pt x="37370" y="27497"/>
                </a:moveTo>
                <a:cubicBezTo>
                  <a:pt x="-46713" y="78297"/>
                  <a:pt x="37370" y="321787"/>
                  <a:pt x="37370" y="321787"/>
                </a:cubicBezTo>
                <a:cubicBezTo>
                  <a:pt x="37370" y="377842"/>
                  <a:pt x="21605" y="355070"/>
                  <a:pt x="37370" y="363829"/>
                </a:cubicBezTo>
                <a:cubicBezTo>
                  <a:pt x="53135" y="372588"/>
                  <a:pt x="131963" y="374339"/>
                  <a:pt x="131963" y="374339"/>
                </a:cubicBezTo>
                <a:lnTo>
                  <a:pt x="1204018" y="374339"/>
                </a:lnTo>
                <a:cubicBezTo>
                  <a:pt x="1382694" y="365580"/>
                  <a:pt x="1191756" y="325290"/>
                  <a:pt x="1204018" y="321787"/>
                </a:cubicBezTo>
                <a:cubicBezTo>
                  <a:pt x="1216280" y="318284"/>
                  <a:pt x="1268832" y="402366"/>
                  <a:pt x="1277591" y="353318"/>
                </a:cubicBezTo>
                <a:cubicBezTo>
                  <a:pt x="1286350" y="304270"/>
                  <a:pt x="1256570" y="27497"/>
                  <a:pt x="1256570" y="27497"/>
                </a:cubicBezTo>
                <a:cubicBezTo>
                  <a:pt x="1244308" y="-28558"/>
                  <a:pt x="1282846" y="18739"/>
                  <a:pt x="1204018" y="16987"/>
                </a:cubicBezTo>
                <a:cubicBezTo>
                  <a:pt x="1125190" y="15235"/>
                  <a:pt x="783604" y="16987"/>
                  <a:pt x="783604" y="16987"/>
                </a:cubicBezTo>
                <a:cubicBezTo>
                  <a:pt x="673246" y="16987"/>
                  <a:pt x="660984" y="13484"/>
                  <a:pt x="541867" y="16987"/>
                </a:cubicBezTo>
                <a:cubicBezTo>
                  <a:pt x="422750" y="20490"/>
                  <a:pt x="121453" y="-23303"/>
                  <a:pt x="37370" y="27497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629D08-743E-434F-169E-93AA5DCC4807}"/>
              </a:ext>
            </a:extLst>
          </p:cNvPr>
          <p:cNvSpPr txBox="1"/>
          <p:nvPr/>
        </p:nvSpPr>
        <p:spPr>
          <a:xfrm>
            <a:off x="4180703" y="1409291"/>
            <a:ext cx="901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>
                <a:solidFill>
                  <a:srgbClr val="00B050"/>
                </a:solidFill>
                <a:latin typeface="AhnbergHand" pitchFamily="2" charset="0"/>
              </a:rPr>
              <a:t>Server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0ECD73D-B86A-8D5C-4D2C-CCF109DABDA3}"/>
              </a:ext>
            </a:extLst>
          </p:cNvPr>
          <p:cNvSpPr/>
          <p:nvPr/>
        </p:nvSpPr>
        <p:spPr>
          <a:xfrm>
            <a:off x="2113005" y="1828800"/>
            <a:ext cx="115249" cy="3815565"/>
          </a:xfrm>
          <a:custGeom>
            <a:avLst/>
            <a:gdLst>
              <a:gd name="connsiteX0" fmla="*/ 0 w 115249"/>
              <a:gd name="connsiteY0" fmla="*/ 0 h 3815565"/>
              <a:gd name="connsiteX1" fmla="*/ 37071 w 115249"/>
              <a:gd name="connsiteY1" fmla="*/ 1173892 h 3815565"/>
              <a:gd name="connsiteX2" fmla="*/ 111211 w 115249"/>
              <a:gd name="connsiteY2" fmla="*/ 3534032 h 3815565"/>
              <a:gd name="connsiteX3" fmla="*/ 98854 w 115249"/>
              <a:gd name="connsiteY3" fmla="*/ 3682314 h 38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249" h="3815565">
                <a:moveTo>
                  <a:pt x="0" y="0"/>
                </a:moveTo>
                <a:cubicBezTo>
                  <a:pt x="9268" y="292443"/>
                  <a:pt x="18536" y="584887"/>
                  <a:pt x="37071" y="1173892"/>
                </a:cubicBezTo>
                <a:cubicBezTo>
                  <a:pt x="55606" y="1762897"/>
                  <a:pt x="100914" y="3115962"/>
                  <a:pt x="111211" y="3534032"/>
                </a:cubicBezTo>
                <a:cubicBezTo>
                  <a:pt x="121508" y="3952102"/>
                  <a:pt x="110181" y="3817208"/>
                  <a:pt x="98854" y="3682314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F7AB020C-DEAD-E8C8-5BA3-B63E87CE8C40}"/>
              </a:ext>
            </a:extLst>
          </p:cNvPr>
          <p:cNvSpPr/>
          <p:nvPr/>
        </p:nvSpPr>
        <p:spPr>
          <a:xfrm>
            <a:off x="4701596" y="1828800"/>
            <a:ext cx="115249" cy="3815565"/>
          </a:xfrm>
          <a:custGeom>
            <a:avLst/>
            <a:gdLst>
              <a:gd name="connsiteX0" fmla="*/ 0 w 115249"/>
              <a:gd name="connsiteY0" fmla="*/ 0 h 3815565"/>
              <a:gd name="connsiteX1" fmla="*/ 37071 w 115249"/>
              <a:gd name="connsiteY1" fmla="*/ 1173892 h 3815565"/>
              <a:gd name="connsiteX2" fmla="*/ 111211 w 115249"/>
              <a:gd name="connsiteY2" fmla="*/ 3534032 h 3815565"/>
              <a:gd name="connsiteX3" fmla="*/ 98854 w 115249"/>
              <a:gd name="connsiteY3" fmla="*/ 3682314 h 38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249" h="3815565">
                <a:moveTo>
                  <a:pt x="0" y="0"/>
                </a:moveTo>
                <a:cubicBezTo>
                  <a:pt x="9268" y="292443"/>
                  <a:pt x="18536" y="584887"/>
                  <a:pt x="37071" y="1173892"/>
                </a:cubicBezTo>
                <a:cubicBezTo>
                  <a:pt x="55606" y="1762897"/>
                  <a:pt x="100914" y="3115962"/>
                  <a:pt x="111211" y="3534032"/>
                </a:cubicBezTo>
                <a:cubicBezTo>
                  <a:pt x="121508" y="3952102"/>
                  <a:pt x="110181" y="3817208"/>
                  <a:pt x="98854" y="3682314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0C849CE6-963B-1EEA-1E21-B26ACA51DA96}"/>
              </a:ext>
            </a:extLst>
          </p:cNvPr>
          <p:cNvSpPr/>
          <p:nvPr/>
        </p:nvSpPr>
        <p:spPr>
          <a:xfrm>
            <a:off x="2137719" y="2119346"/>
            <a:ext cx="2546575" cy="883346"/>
          </a:xfrm>
          <a:custGeom>
            <a:avLst/>
            <a:gdLst>
              <a:gd name="connsiteX0" fmla="*/ 0 w 2546575"/>
              <a:gd name="connsiteY0" fmla="*/ 6016 h 883346"/>
              <a:gd name="connsiteX1" fmla="*/ 222422 w 2546575"/>
              <a:gd name="connsiteY1" fmla="*/ 43086 h 883346"/>
              <a:gd name="connsiteX2" fmla="*/ 988540 w 2546575"/>
              <a:gd name="connsiteY2" fmla="*/ 327292 h 883346"/>
              <a:gd name="connsiteX3" fmla="*/ 2446638 w 2546575"/>
              <a:gd name="connsiteY3" fmla="*/ 784492 h 883346"/>
              <a:gd name="connsiteX4" fmla="*/ 2409567 w 2546575"/>
              <a:gd name="connsiteY4" fmla="*/ 648568 h 883346"/>
              <a:gd name="connsiteX5" fmla="*/ 2545492 w 2546575"/>
              <a:gd name="connsiteY5" fmla="*/ 796849 h 883346"/>
              <a:gd name="connsiteX6" fmla="*/ 2323070 w 2546575"/>
              <a:gd name="connsiteY6" fmla="*/ 883346 h 883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6575" h="883346">
                <a:moveTo>
                  <a:pt x="0" y="6016"/>
                </a:moveTo>
                <a:cubicBezTo>
                  <a:pt x="28832" y="-2222"/>
                  <a:pt x="57665" y="-10460"/>
                  <a:pt x="222422" y="43086"/>
                </a:cubicBezTo>
                <a:cubicBezTo>
                  <a:pt x="387179" y="96632"/>
                  <a:pt x="617837" y="203724"/>
                  <a:pt x="988540" y="327292"/>
                </a:cubicBezTo>
                <a:cubicBezTo>
                  <a:pt x="1359243" y="450860"/>
                  <a:pt x="2209800" y="730946"/>
                  <a:pt x="2446638" y="784492"/>
                </a:cubicBezTo>
                <a:cubicBezTo>
                  <a:pt x="2683476" y="838038"/>
                  <a:pt x="2393091" y="646509"/>
                  <a:pt x="2409567" y="648568"/>
                </a:cubicBezTo>
                <a:cubicBezTo>
                  <a:pt x="2426043" y="650628"/>
                  <a:pt x="2559908" y="757719"/>
                  <a:pt x="2545492" y="796849"/>
                </a:cubicBezTo>
                <a:cubicBezTo>
                  <a:pt x="2531076" y="835979"/>
                  <a:pt x="2427073" y="859662"/>
                  <a:pt x="2323070" y="88334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9603EDBE-110C-7E1D-61B1-A911BE112A3F}"/>
              </a:ext>
            </a:extLst>
          </p:cNvPr>
          <p:cNvSpPr/>
          <p:nvPr/>
        </p:nvSpPr>
        <p:spPr>
          <a:xfrm>
            <a:off x="2191638" y="3693970"/>
            <a:ext cx="2546575" cy="883346"/>
          </a:xfrm>
          <a:custGeom>
            <a:avLst/>
            <a:gdLst>
              <a:gd name="connsiteX0" fmla="*/ 0 w 2546575"/>
              <a:gd name="connsiteY0" fmla="*/ 6016 h 883346"/>
              <a:gd name="connsiteX1" fmla="*/ 222422 w 2546575"/>
              <a:gd name="connsiteY1" fmla="*/ 43086 h 883346"/>
              <a:gd name="connsiteX2" fmla="*/ 988540 w 2546575"/>
              <a:gd name="connsiteY2" fmla="*/ 327292 h 883346"/>
              <a:gd name="connsiteX3" fmla="*/ 2446638 w 2546575"/>
              <a:gd name="connsiteY3" fmla="*/ 784492 h 883346"/>
              <a:gd name="connsiteX4" fmla="*/ 2409567 w 2546575"/>
              <a:gd name="connsiteY4" fmla="*/ 648568 h 883346"/>
              <a:gd name="connsiteX5" fmla="*/ 2545492 w 2546575"/>
              <a:gd name="connsiteY5" fmla="*/ 796849 h 883346"/>
              <a:gd name="connsiteX6" fmla="*/ 2323070 w 2546575"/>
              <a:gd name="connsiteY6" fmla="*/ 883346 h 883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6575" h="883346">
                <a:moveTo>
                  <a:pt x="0" y="6016"/>
                </a:moveTo>
                <a:cubicBezTo>
                  <a:pt x="28832" y="-2222"/>
                  <a:pt x="57665" y="-10460"/>
                  <a:pt x="222422" y="43086"/>
                </a:cubicBezTo>
                <a:cubicBezTo>
                  <a:pt x="387179" y="96632"/>
                  <a:pt x="617837" y="203724"/>
                  <a:pt x="988540" y="327292"/>
                </a:cubicBezTo>
                <a:cubicBezTo>
                  <a:pt x="1359243" y="450860"/>
                  <a:pt x="2209800" y="730946"/>
                  <a:pt x="2446638" y="784492"/>
                </a:cubicBezTo>
                <a:cubicBezTo>
                  <a:pt x="2683476" y="838038"/>
                  <a:pt x="2393091" y="646509"/>
                  <a:pt x="2409567" y="648568"/>
                </a:cubicBezTo>
                <a:cubicBezTo>
                  <a:pt x="2426043" y="650628"/>
                  <a:pt x="2559908" y="757719"/>
                  <a:pt x="2545492" y="796849"/>
                </a:cubicBezTo>
                <a:cubicBezTo>
                  <a:pt x="2531076" y="835979"/>
                  <a:pt x="2427073" y="859662"/>
                  <a:pt x="2323070" y="88334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22B0C4CA-B9C5-B125-6A07-BC69B7AB1E24}"/>
              </a:ext>
            </a:extLst>
          </p:cNvPr>
          <p:cNvSpPr/>
          <p:nvPr/>
        </p:nvSpPr>
        <p:spPr>
          <a:xfrm>
            <a:off x="2248581" y="3002692"/>
            <a:ext cx="2471700" cy="691978"/>
          </a:xfrm>
          <a:custGeom>
            <a:avLst/>
            <a:gdLst>
              <a:gd name="connsiteX0" fmla="*/ 2471700 w 2471700"/>
              <a:gd name="connsiteY0" fmla="*/ 0 h 691978"/>
              <a:gd name="connsiteX1" fmla="*/ 1396662 w 2471700"/>
              <a:gd name="connsiteY1" fmla="*/ 271849 h 691978"/>
              <a:gd name="connsiteX2" fmla="*/ 74489 w 2471700"/>
              <a:gd name="connsiteY2" fmla="*/ 605481 h 691978"/>
              <a:gd name="connsiteX3" fmla="*/ 222770 w 2471700"/>
              <a:gd name="connsiteY3" fmla="*/ 481913 h 691978"/>
              <a:gd name="connsiteX4" fmla="*/ 349 w 2471700"/>
              <a:gd name="connsiteY4" fmla="*/ 642551 h 691978"/>
              <a:gd name="connsiteX5" fmla="*/ 284554 w 2471700"/>
              <a:gd name="connsiteY5" fmla="*/ 691978 h 69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71700" h="691978">
                <a:moveTo>
                  <a:pt x="2471700" y="0"/>
                </a:moveTo>
                <a:lnTo>
                  <a:pt x="1396662" y="271849"/>
                </a:lnTo>
                <a:cubicBezTo>
                  <a:pt x="997127" y="372762"/>
                  <a:pt x="270138" y="570470"/>
                  <a:pt x="74489" y="605481"/>
                </a:cubicBezTo>
                <a:cubicBezTo>
                  <a:pt x="-121160" y="640492"/>
                  <a:pt x="235127" y="475735"/>
                  <a:pt x="222770" y="481913"/>
                </a:cubicBezTo>
                <a:cubicBezTo>
                  <a:pt x="210413" y="488091"/>
                  <a:pt x="-9948" y="607540"/>
                  <a:pt x="349" y="642551"/>
                </a:cubicBezTo>
                <a:cubicBezTo>
                  <a:pt x="10646" y="677562"/>
                  <a:pt x="147600" y="684770"/>
                  <a:pt x="284554" y="691978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8FC8299-3CC8-718E-BB8D-277CF5D2AB9B}"/>
              </a:ext>
            </a:extLst>
          </p:cNvPr>
          <p:cNvSpPr txBox="1"/>
          <p:nvPr/>
        </p:nvSpPr>
        <p:spPr>
          <a:xfrm rot="1346688">
            <a:off x="2763117" y="2402961"/>
            <a:ext cx="111120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chemeClr val="accent1">
                    <a:lumMod val="75000"/>
                  </a:schemeClr>
                </a:solidFill>
                <a:latin typeface="AhnbergHand" pitchFamily="2" charset="0"/>
              </a:rPr>
              <a:t>SYN, seq=x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69AA88-4604-CABB-89BF-F62821987493}"/>
              </a:ext>
            </a:extLst>
          </p:cNvPr>
          <p:cNvSpPr txBox="1"/>
          <p:nvPr/>
        </p:nvSpPr>
        <p:spPr>
          <a:xfrm rot="20555110">
            <a:off x="2622422" y="3154738"/>
            <a:ext cx="1919115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rgbClr val="00B050"/>
                </a:solidFill>
                <a:latin typeface="AhnbergHand" pitchFamily="2" charset="0"/>
              </a:rPr>
              <a:t>SYN, ACK=x+1, seq=y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96A324C-E242-58B4-8FCA-7D9D7218A135}"/>
              </a:ext>
            </a:extLst>
          </p:cNvPr>
          <p:cNvSpPr txBox="1"/>
          <p:nvPr/>
        </p:nvSpPr>
        <p:spPr>
          <a:xfrm rot="983668">
            <a:off x="2751173" y="4038085"/>
            <a:ext cx="144783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chemeClr val="accent1">
                    <a:lumMod val="75000"/>
                  </a:schemeClr>
                </a:solidFill>
                <a:latin typeface="AhnbergHand" pitchFamily="2" charset="0"/>
              </a:rPr>
              <a:t>ACK=y+1, seq=x</a:t>
            </a:r>
          </a:p>
        </p:txBody>
      </p:sp>
    </p:spTree>
    <p:extLst>
      <p:ext uri="{BB962C8B-B14F-4D97-AF65-F5344CB8AC3E}">
        <p14:creationId xmlns:p14="http://schemas.microsoft.com/office/powerpoint/2010/main" val="3363733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53C304AF-AB06-B424-A895-914820FA7908}"/>
              </a:ext>
            </a:extLst>
          </p:cNvPr>
          <p:cNvSpPr/>
          <p:nvPr/>
        </p:nvSpPr>
        <p:spPr>
          <a:xfrm>
            <a:off x="658722" y="1328337"/>
            <a:ext cx="1478992" cy="500463"/>
          </a:xfrm>
          <a:custGeom>
            <a:avLst/>
            <a:gdLst>
              <a:gd name="connsiteX0" fmla="*/ 37370 w 1280773"/>
              <a:gd name="connsiteY0" fmla="*/ 27497 h 374339"/>
              <a:gd name="connsiteX1" fmla="*/ 37370 w 1280773"/>
              <a:gd name="connsiteY1" fmla="*/ 321787 h 374339"/>
              <a:gd name="connsiteX2" fmla="*/ 37370 w 1280773"/>
              <a:gd name="connsiteY2" fmla="*/ 363829 h 374339"/>
              <a:gd name="connsiteX3" fmla="*/ 131963 w 1280773"/>
              <a:gd name="connsiteY3" fmla="*/ 374339 h 374339"/>
              <a:gd name="connsiteX4" fmla="*/ 1204018 w 1280773"/>
              <a:gd name="connsiteY4" fmla="*/ 374339 h 374339"/>
              <a:gd name="connsiteX5" fmla="*/ 1204018 w 1280773"/>
              <a:gd name="connsiteY5" fmla="*/ 321787 h 374339"/>
              <a:gd name="connsiteX6" fmla="*/ 1277591 w 1280773"/>
              <a:gd name="connsiteY6" fmla="*/ 353318 h 374339"/>
              <a:gd name="connsiteX7" fmla="*/ 1256570 w 1280773"/>
              <a:gd name="connsiteY7" fmla="*/ 27497 h 374339"/>
              <a:gd name="connsiteX8" fmla="*/ 1204018 w 1280773"/>
              <a:gd name="connsiteY8" fmla="*/ 16987 h 374339"/>
              <a:gd name="connsiteX9" fmla="*/ 783604 w 1280773"/>
              <a:gd name="connsiteY9" fmla="*/ 16987 h 374339"/>
              <a:gd name="connsiteX10" fmla="*/ 541867 w 1280773"/>
              <a:gd name="connsiteY10" fmla="*/ 16987 h 374339"/>
              <a:gd name="connsiteX11" fmla="*/ 37370 w 1280773"/>
              <a:gd name="connsiteY11" fmla="*/ 27497 h 374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80773" h="374339">
                <a:moveTo>
                  <a:pt x="37370" y="27497"/>
                </a:moveTo>
                <a:cubicBezTo>
                  <a:pt x="-46713" y="78297"/>
                  <a:pt x="37370" y="321787"/>
                  <a:pt x="37370" y="321787"/>
                </a:cubicBezTo>
                <a:cubicBezTo>
                  <a:pt x="37370" y="377842"/>
                  <a:pt x="21605" y="355070"/>
                  <a:pt x="37370" y="363829"/>
                </a:cubicBezTo>
                <a:cubicBezTo>
                  <a:pt x="53135" y="372588"/>
                  <a:pt x="131963" y="374339"/>
                  <a:pt x="131963" y="374339"/>
                </a:cubicBezTo>
                <a:lnTo>
                  <a:pt x="1204018" y="374339"/>
                </a:lnTo>
                <a:cubicBezTo>
                  <a:pt x="1382694" y="365580"/>
                  <a:pt x="1191756" y="325290"/>
                  <a:pt x="1204018" y="321787"/>
                </a:cubicBezTo>
                <a:cubicBezTo>
                  <a:pt x="1216280" y="318284"/>
                  <a:pt x="1268832" y="402366"/>
                  <a:pt x="1277591" y="353318"/>
                </a:cubicBezTo>
                <a:cubicBezTo>
                  <a:pt x="1286350" y="304270"/>
                  <a:pt x="1256570" y="27497"/>
                  <a:pt x="1256570" y="27497"/>
                </a:cubicBezTo>
                <a:cubicBezTo>
                  <a:pt x="1244308" y="-28558"/>
                  <a:pt x="1282846" y="18739"/>
                  <a:pt x="1204018" y="16987"/>
                </a:cubicBezTo>
                <a:cubicBezTo>
                  <a:pt x="1125190" y="15235"/>
                  <a:pt x="783604" y="16987"/>
                  <a:pt x="783604" y="16987"/>
                </a:cubicBezTo>
                <a:cubicBezTo>
                  <a:pt x="673246" y="16987"/>
                  <a:pt x="660984" y="13484"/>
                  <a:pt x="541867" y="16987"/>
                </a:cubicBezTo>
                <a:cubicBezTo>
                  <a:pt x="422750" y="20490"/>
                  <a:pt x="121453" y="-23303"/>
                  <a:pt x="37370" y="27497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2D880B-5FBA-F634-FD08-C067C27A5573}"/>
              </a:ext>
            </a:extLst>
          </p:cNvPr>
          <p:cNvSpPr txBox="1"/>
          <p:nvPr/>
        </p:nvSpPr>
        <p:spPr>
          <a:xfrm>
            <a:off x="877325" y="1409291"/>
            <a:ext cx="8451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>
                <a:solidFill>
                  <a:schemeClr val="accent1">
                    <a:lumMod val="75000"/>
                  </a:schemeClr>
                </a:solidFill>
                <a:latin typeface="AhnbergHand" pitchFamily="2" charset="0"/>
              </a:rPr>
              <a:t>Client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050496FE-4A6B-57AB-F62E-92B8A231D21E}"/>
              </a:ext>
            </a:extLst>
          </p:cNvPr>
          <p:cNvSpPr/>
          <p:nvPr/>
        </p:nvSpPr>
        <p:spPr>
          <a:xfrm>
            <a:off x="3134192" y="1328337"/>
            <a:ext cx="1478992" cy="500463"/>
          </a:xfrm>
          <a:custGeom>
            <a:avLst/>
            <a:gdLst>
              <a:gd name="connsiteX0" fmla="*/ 37370 w 1280773"/>
              <a:gd name="connsiteY0" fmla="*/ 27497 h 374339"/>
              <a:gd name="connsiteX1" fmla="*/ 37370 w 1280773"/>
              <a:gd name="connsiteY1" fmla="*/ 321787 h 374339"/>
              <a:gd name="connsiteX2" fmla="*/ 37370 w 1280773"/>
              <a:gd name="connsiteY2" fmla="*/ 363829 h 374339"/>
              <a:gd name="connsiteX3" fmla="*/ 131963 w 1280773"/>
              <a:gd name="connsiteY3" fmla="*/ 374339 h 374339"/>
              <a:gd name="connsiteX4" fmla="*/ 1204018 w 1280773"/>
              <a:gd name="connsiteY4" fmla="*/ 374339 h 374339"/>
              <a:gd name="connsiteX5" fmla="*/ 1204018 w 1280773"/>
              <a:gd name="connsiteY5" fmla="*/ 321787 h 374339"/>
              <a:gd name="connsiteX6" fmla="*/ 1277591 w 1280773"/>
              <a:gd name="connsiteY6" fmla="*/ 353318 h 374339"/>
              <a:gd name="connsiteX7" fmla="*/ 1256570 w 1280773"/>
              <a:gd name="connsiteY7" fmla="*/ 27497 h 374339"/>
              <a:gd name="connsiteX8" fmla="*/ 1204018 w 1280773"/>
              <a:gd name="connsiteY8" fmla="*/ 16987 h 374339"/>
              <a:gd name="connsiteX9" fmla="*/ 783604 w 1280773"/>
              <a:gd name="connsiteY9" fmla="*/ 16987 h 374339"/>
              <a:gd name="connsiteX10" fmla="*/ 541867 w 1280773"/>
              <a:gd name="connsiteY10" fmla="*/ 16987 h 374339"/>
              <a:gd name="connsiteX11" fmla="*/ 37370 w 1280773"/>
              <a:gd name="connsiteY11" fmla="*/ 27497 h 374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80773" h="374339">
                <a:moveTo>
                  <a:pt x="37370" y="27497"/>
                </a:moveTo>
                <a:cubicBezTo>
                  <a:pt x="-46713" y="78297"/>
                  <a:pt x="37370" y="321787"/>
                  <a:pt x="37370" y="321787"/>
                </a:cubicBezTo>
                <a:cubicBezTo>
                  <a:pt x="37370" y="377842"/>
                  <a:pt x="21605" y="355070"/>
                  <a:pt x="37370" y="363829"/>
                </a:cubicBezTo>
                <a:cubicBezTo>
                  <a:pt x="53135" y="372588"/>
                  <a:pt x="131963" y="374339"/>
                  <a:pt x="131963" y="374339"/>
                </a:cubicBezTo>
                <a:lnTo>
                  <a:pt x="1204018" y="374339"/>
                </a:lnTo>
                <a:cubicBezTo>
                  <a:pt x="1382694" y="365580"/>
                  <a:pt x="1191756" y="325290"/>
                  <a:pt x="1204018" y="321787"/>
                </a:cubicBezTo>
                <a:cubicBezTo>
                  <a:pt x="1216280" y="318284"/>
                  <a:pt x="1268832" y="402366"/>
                  <a:pt x="1277591" y="353318"/>
                </a:cubicBezTo>
                <a:cubicBezTo>
                  <a:pt x="1286350" y="304270"/>
                  <a:pt x="1256570" y="27497"/>
                  <a:pt x="1256570" y="27497"/>
                </a:cubicBezTo>
                <a:cubicBezTo>
                  <a:pt x="1244308" y="-28558"/>
                  <a:pt x="1282846" y="18739"/>
                  <a:pt x="1204018" y="16987"/>
                </a:cubicBezTo>
                <a:cubicBezTo>
                  <a:pt x="1125190" y="15235"/>
                  <a:pt x="783604" y="16987"/>
                  <a:pt x="783604" y="16987"/>
                </a:cubicBezTo>
                <a:cubicBezTo>
                  <a:pt x="673246" y="16987"/>
                  <a:pt x="660984" y="13484"/>
                  <a:pt x="541867" y="16987"/>
                </a:cubicBezTo>
                <a:cubicBezTo>
                  <a:pt x="422750" y="20490"/>
                  <a:pt x="121453" y="-23303"/>
                  <a:pt x="37370" y="27497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629D08-743E-434F-169E-93AA5DCC4807}"/>
              </a:ext>
            </a:extLst>
          </p:cNvPr>
          <p:cNvSpPr txBox="1"/>
          <p:nvPr/>
        </p:nvSpPr>
        <p:spPr>
          <a:xfrm>
            <a:off x="3352795" y="1409291"/>
            <a:ext cx="901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>
                <a:solidFill>
                  <a:srgbClr val="00B050"/>
                </a:solidFill>
                <a:latin typeface="AhnbergHand" pitchFamily="2" charset="0"/>
              </a:rPr>
              <a:t>Server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0ECD73D-B86A-8D5C-4D2C-CCF109DABDA3}"/>
              </a:ext>
            </a:extLst>
          </p:cNvPr>
          <p:cNvSpPr/>
          <p:nvPr/>
        </p:nvSpPr>
        <p:spPr>
          <a:xfrm>
            <a:off x="1285097" y="1828800"/>
            <a:ext cx="115249" cy="3815565"/>
          </a:xfrm>
          <a:custGeom>
            <a:avLst/>
            <a:gdLst>
              <a:gd name="connsiteX0" fmla="*/ 0 w 115249"/>
              <a:gd name="connsiteY0" fmla="*/ 0 h 3815565"/>
              <a:gd name="connsiteX1" fmla="*/ 37071 w 115249"/>
              <a:gd name="connsiteY1" fmla="*/ 1173892 h 3815565"/>
              <a:gd name="connsiteX2" fmla="*/ 111211 w 115249"/>
              <a:gd name="connsiteY2" fmla="*/ 3534032 h 3815565"/>
              <a:gd name="connsiteX3" fmla="*/ 98854 w 115249"/>
              <a:gd name="connsiteY3" fmla="*/ 3682314 h 38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249" h="3815565">
                <a:moveTo>
                  <a:pt x="0" y="0"/>
                </a:moveTo>
                <a:cubicBezTo>
                  <a:pt x="9268" y="292443"/>
                  <a:pt x="18536" y="584887"/>
                  <a:pt x="37071" y="1173892"/>
                </a:cubicBezTo>
                <a:cubicBezTo>
                  <a:pt x="55606" y="1762897"/>
                  <a:pt x="100914" y="3115962"/>
                  <a:pt x="111211" y="3534032"/>
                </a:cubicBezTo>
                <a:cubicBezTo>
                  <a:pt x="121508" y="3952102"/>
                  <a:pt x="110181" y="3817208"/>
                  <a:pt x="98854" y="3682314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F7AB020C-DEAD-E8C8-5BA3-B63E87CE8C40}"/>
              </a:ext>
            </a:extLst>
          </p:cNvPr>
          <p:cNvSpPr/>
          <p:nvPr/>
        </p:nvSpPr>
        <p:spPr>
          <a:xfrm>
            <a:off x="3873688" y="1828800"/>
            <a:ext cx="115249" cy="3815565"/>
          </a:xfrm>
          <a:custGeom>
            <a:avLst/>
            <a:gdLst>
              <a:gd name="connsiteX0" fmla="*/ 0 w 115249"/>
              <a:gd name="connsiteY0" fmla="*/ 0 h 3815565"/>
              <a:gd name="connsiteX1" fmla="*/ 37071 w 115249"/>
              <a:gd name="connsiteY1" fmla="*/ 1173892 h 3815565"/>
              <a:gd name="connsiteX2" fmla="*/ 111211 w 115249"/>
              <a:gd name="connsiteY2" fmla="*/ 3534032 h 3815565"/>
              <a:gd name="connsiteX3" fmla="*/ 98854 w 115249"/>
              <a:gd name="connsiteY3" fmla="*/ 3682314 h 38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249" h="3815565">
                <a:moveTo>
                  <a:pt x="0" y="0"/>
                </a:moveTo>
                <a:cubicBezTo>
                  <a:pt x="9268" y="292443"/>
                  <a:pt x="18536" y="584887"/>
                  <a:pt x="37071" y="1173892"/>
                </a:cubicBezTo>
                <a:cubicBezTo>
                  <a:pt x="55606" y="1762897"/>
                  <a:pt x="100914" y="3115962"/>
                  <a:pt x="111211" y="3534032"/>
                </a:cubicBezTo>
                <a:cubicBezTo>
                  <a:pt x="121508" y="3952102"/>
                  <a:pt x="110181" y="3817208"/>
                  <a:pt x="98854" y="3682314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0C849CE6-963B-1EEA-1E21-B26ACA51DA96}"/>
              </a:ext>
            </a:extLst>
          </p:cNvPr>
          <p:cNvSpPr/>
          <p:nvPr/>
        </p:nvSpPr>
        <p:spPr>
          <a:xfrm>
            <a:off x="1309811" y="2119346"/>
            <a:ext cx="2546575" cy="382029"/>
          </a:xfrm>
          <a:custGeom>
            <a:avLst/>
            <a:gdLst>
              <a:gd name="connsiteX0" fmla="*/ 0 w 2546575"/>
              <a:gd name="connsiteY0" fmla="*/ 6016 h 883346"/>
              <a:gd name="connsiteX1" fmla="*/ 222422 w 2546575"/>
              <a:gd name="connsiteY1" fmla="*/ 43086 h 883346"/>
              <a:gd name="connsiteX2" fmla="*/ 988540 w 2546575"/>
              <a:gd name="connsiteY2" fmla="*/ 327292 h 883346"/>
              <a:gd name="connsiteX3" fmla="*/ 2446638 w 2546575"/>
              <a:gd name="connsiteY3" fmla="*/ 784492 h 883346"/>
              <a:gd name="connsiteX4" fmla="*/ 2409567 w 2546575"/>
              <a:gd name="connsiteY4" fmla="*/ 648568 h 883346"/>
              <a:gd name="connsiteX5" fmla="*/ 2545492 w 2546575"/>
              <a:gd name="connsiteY5" fmla="*/ 796849 h 883346"/>
              <a:gd name="connsiteX6" fmla="*/ 2323070 w 2546575"/>
              <a:gd name="connsiteY6" fmla="*/ 883346 h 883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6575" h="883346">
                <a:moveTo>
                  <a:pt x="0" y="6016"/>
                </a:moveTo>
                <a:cubicBezTo>
                  <a:pt x="28832" y="-2222"/>
                  <a:pt x="57665" y="-10460"/>
                  <a:pt x="222422" y="43086"/>
                </a:cubicBezTo>
                <a:cubicBezTo>
                  <a:pt x="387179" y="96632"/>
                  <a:pt x="617837" y="203724"/>
                  <a:pt x="988540" y="327292"/>
                </a:cubicBezTo>
                <a:cubicBezTo>
                  <a:pt x="1359243" y="450860"/>
                  <a:pt x="2209800" y="730946"/>
                  <a:pt x="2446638" y="784492"/>
                </a:cubicBezTo>
                <a:cubicBezTo>
                  <a:pt x="2683476" y="838038"/>
                  <a:pt x="2393091" y="646509"/>
                  <a:pt x="2409567" y="648568"/>
                </a:cubicBezTo>
                <a:cubicBezTo>
                  <a:pt x="2426043" y="650628"/>
                  <a:pt x="2559908" y="757719"/>
                  <a:pt x="2545492" y="796849"/>
                </a:cubicBezTo>
                <a:cubicBezTo>
                  <a:pt x="2531076" y="835979"/>
                  <a:pt x="2427073" y="859662"/>
                  <a:pt x="2323070" y="88334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9603EDBE-110C-7E1D-61B1-A911BE112A3F}"/>
              </a:ext>
            </a:extLst>
          </p:cNvPr>
          <p:cNvSpPr/>
          <p:nvPr/>
        </p:nvSpPr>
        <p:spPr>
          <a:xfrm>
            <a:off x="1363730" y="2878424"/>
            <a:ext cx="2546575" cy="375697"/>
          </a:xfrm>
          <a:custGeom>
            <a:avLst/>
            <a:gdLst>
              <a:gd name="connsiteX0" fmla="*/ 0 w 2546575"/>
              <a:gd name="connsiteY0" fmla="*/ 6016 h 883346"/>
              <a:gd name="connsiteX1" fmla="*/ 222422 w 2546575"/>
              <a:gd name="connsiteY1" fmla="*/ 43086 h 883346"/>
              <a:gd name="connsiteX2" fmla="*/ 988540 w 2546575"/>
              <a:gd name="connsiteY2" fmla="*/ 327292 h 883346"/>
              <a:gd name="connsiteX3" fmla="*/ 2446638 w 2546575"/>
              <a:gd name="connsiteY3" fmla="*/ 784492 h 883346"/>
              <a:gd name="connsiteX4" fmla="*/ 2409567 w 2546575"/>
              <a:gd name="connsiteY4" fmla="*/ 648568 h 883346"/>
              <a:gd name="connsiteX5" fmla="*/ 2545492 w 2546575"/>
              <a:gd name="connsiteY5" fmla="*/ 796849 h 883346"/>
              <a:gd name="connsiteX6" fmla="*/ 2323070 w 2546575"/>
              <a:gd name="connsiteY6" fmla="*/ 883346 h 883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6575" h="883346">
                <a:moveTo>
                  <a:pt x="0" y="6016"/>
                </a:moveTo>
                <a:cubicBezTo>
                  <a:pt x="28832" y="-2222"/>
                  <a:pt x="57665" y="-10460"/>
                  <a:pt x="222422" y="43086"/>
                </a:cubicBezTo>
                <a:cubicBezTo>
                  <a:pt x="387179" y="96632"/>
                  <a:pt x="617837" y="203724"/>
                  <a:pt x="988540" y="327292"/>
                </a:cubicBezTo>
                <a:cubicBezTo>
                  <a:pt x="1359243" y="450860"/>
                  <a:pt x="2209800" y="730946"/>
                  <a:pt x="2446638" y="784492"/>
                </a:cubicBezTo>
                <a:cubicBezTo>
                  <a:pt x="2683476" y="838038"/>
                  <a:pt x="2393091" y="646509"/>
                  <a:pt x="2409567" y="648568"/>
                </a:cubicBezTo>
                <a:cubicBezTo>
                  <a:pt x="2426043" y="650628"/>
                  <a:pt x="2559908" y="757719"/>
                  <a:pt x="2545492" y="796849"/>
                </a:cubicBezTo>
                <a:cubicBezTo>
                  <a:pt x="2531076" y="835979"/>
                  <a:pt x="2427073" y="859662"/>
                  <a:pt x="2323070" y="88334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22B0C4CA-B9C5-B125-6A07-BC69B7AB1E24}"/>
              </a:ext>
            </a:extLst>
          </p:cNvPr>
          <p:cNvSpPr/>
          <p:nvPr/>
        </p:nvSpPr>
        <p:spPr>
          <a:xfrm>
            <a:off x="1420673" y="2496064"/>
            <a:ext cx="2471700" cy="385530"/>
          </a:xfrm>
          <a:custGeom>
            <a:avLst/>
            <a:gdLst>
              <a:gd name="connsiteX0" fmla="*/ 2471700 w 2471700"/>
              <a:gd name="connsiteY0" fmla="*/ 0 h 691978"/>
              <a:gd name="connsiteX1" fmla="*/ 1396662 w 2471700"/>
              <a:gd name="connsiteY1" fmla="*/ 271849 h 691978"/>
              <a:gd name="connsiteX2" fmla="*/ 74489 w 2471700"/>
              <a:gd name="connsiteY2" fmla="*/ 605481 h 691978"/>
              <a:gd name="connsiteX3" fmla="*/ 222770 w 2471700"/>
              <a:gd name="connsiteY3" fmla="*/ 481913 h 691978"/>
              <a:gd name="connsiteX4" fmla="*/ 349 w 2471700"/>
              <a:gd name="connsiteY4" fmla="*/ 642551 h 691978"/>
              <a:gd name="connsiteX5" fmla="*/ 284554 w 2471700"/>
              <a:gd name="connsiteY5" fmla="*/ 691978 h 69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71700" h="691978">
                <a:moveTo>
                  <a:pt x="2471700" y="0"/>
                </a:moveTo>
                <a:lnTo>
                  <a:pt x="1396662" y="271849"/>
                </a:lnTo>
                <a:cubicBezTo>
                  <a:pt x="997127" y="372762"/>
                  <a:pt x="270138" y="570470"/>
                  <a:pt x="74489" y="605481"/>
                </a:cubicBezTo>
                <a:cubicBezTo>
                  <a:pt x="-121160" y="640492"/>
                  <a:pt x="235127" y="475735"/>
                  <a:pt x="222770" y="481913"/>
                </a:cubicBezTo>
                <a:cubicBezTo>
                  <a:pt x="210413" y="488091"/>
                  <a:pt x="-9948" y="607540"/>
                  <a:pt x="349" y="642551"/>
                </a:cubicBezTo>
                <a:cubicBezTo>
                  <a:pt x="10646" y="677562"/>
                  <a:pt x="147600" y="684770"/>
                  <a:pt x="284554" y="691978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8FC8299-3CC8-718E-BB8D-277CF5D2AB9B}"/>
              </a:ext>
            </a:extLst>
          </p:cNvPr>
          <p:cNvSpPr txBox="1"/>
          <p:nvPr/>
        </p:nvSpPr>
        <p:spPr>
          <a:xfrm rot="493425">
            <a:off x="2219741" y="2155822"/>
            <a:ext cx="542136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chemeClr val="accent1">
                    <a:lumMod val="75000"/>
                  </a:schemeClr>
                </a:solidFill>
                <a:latin typeface="AhnbergHand" pitchFamily="2" charset="0"/>
              </a:rPr>
              <a:t>SYN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69AA88-4604-CABB-89BF-F62821987493}"/>
              </a:ext>
            </a:extLst>
          </p:cNvPr>
          <p:cNvSpPr txBox="1"/>
          <p:nvPr/>
        </p:nvSpPr>
        <p:spPr>
          <a:xfrm rot="21070688">
            <a:off x="2227323" y="2499825"/>
            <a:ext cx="1053494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rgbClr val="00B050"/>
                </a:solidFill>
                <a:latin typeface="AhnbergHand" pitchFamily="2" charset="0"/>
              </a:rPr>
              <a:t>SYN, ACK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96A324C-E242-58B4-8FCA-7D9D7218A135}"/>
              </a:ext>
            </a:extLst>
          </p:cNvPr>
          <p:cNvSpPr txBox="1"/>
          <p:nvPr/>
        </p:nvSpPr>
        <p:spPr>
          <a:xfrm rot="778941">
            <a:off x="2356076" y="2993212"/>
            <a:ext cx="582211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chemeClr val="accent1">
                    <a:lumMod val="75000"/>
                  </a:schemeClr>
                </a:solidFill>
                <a:latin typeface="AhnbergHand" pitchFamily="2" charset="0"/>
              </a:rPr>
              <a:t>ACK</a:t>
            </a: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D9357001-D3E4-62F6-1019-18B678244A7C}"/>
              </a:ext>
            </a:extLst>
          </p:cNvPr>
          <p:cNvSpPr/>
          <p:nvPr/>
        </p:nvSpPr>
        <p:spPr>
          <a:xfrm>
            <a:off x="1301571" y="3198503"/>
            <a:ext cx="2546575" cy="382029"/>
          </a:xfrm>
          <a:custGeom>
            <a:avLst/>
            <a:gdLst>
              <a:gd name="connsiteX0" fmla="*/ 0 w 2546575"/>
              <a:gd name="connsiteY0" fmla="*/ 6016 h 883346"/>
              <a:gd name="connsiteX1" fmla="*/ 222422 w 2546575"/>
              <a:gd name="connsiteY1" fmla="*/ 43086 h 883346"/>
              <a:gd name="connsiteX2" fmla="*/ 988540 w 2546575"/>
              <a:gd name="connsiteY2" fmla="*/ 327292 h 883346"/>
              <a:gd name="connsiteX3" fmla="*/ 2446638 w 2546575"/>
              <a:gd name="connsiteY3" fmla="*/ 784492 h 883346"/>
              <a:gd name="connsiteX4" fmla="*/ 2409567 w 2546575"/>
              <a:gd name="connsiteY4" fmla="*/ 648568 h 883346"/>
              <a:gd name="connsiteX5" fmla="*/ 2545492 w 2546575"/>
              <a:gd name="connsiteY5" fmla="*/ 796849 h 883346"/>
              <a:gd name="connsiteX6" fmla="*/ 2323070 w 2546575"/>
              <a:gd name="connsiteY6" fmla="*/ 883346 h 883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6575" h="883346">
                <a:moveTo>
                  <a:pt x="0" y="6016"/>
                </a:moveTo>
                <a:cubicBezTo>
                  <a:pt x="28832" y="-2222"/>
                  <a:pt x="57665" y="-10460"/>
                  <a:pt x="222422" y="43086"/>
                </a:cubicBezTo>
                <a:cubicBezTo>
                  <a:pt x="387179" y="96632"/>
                  <a:pt x="617837" y="203724"/>
                  <a:pt x="988540" y="327292"/>
                </a:cubicBezTo>
                <a:cubicBezTo>
                  <a:pt x="1359243" y="450860"/>
                  <a:pt x="2209800" y="730946"/>
                  <a:pt x="2446638" y="784492"/>
                </a:cubicBezTo>
                <a:cubicBezTo>
                  <a:pt x="2683476" y="838038"/>
                  <a:pt x="2393091" y="646509"/>
                  <a:pt x="2409567" y="648568"/>
                </a:cubicBezTo>
                <a:cubicBezTo>
                  <a:pt x="2426043" y="650628"/>
                  <a:pt x="2559908" y="757719"/>
                  <a:pt x="2545492" y="796849"/>
                </a:cubicBezTo>
                <a:cubicBezTo>
                  <a:pt x="2531076" y="835979"/>
                  <a:pt x="2427073" y="859662"/>
                  <a:pt x="2323070" y="88334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4B8841-92DC-4935-4C93-A31905E42E16}"/>
              </a:ext>
            </a:extLst>
          </p:cNvPr>
          <p:cNvSpPr txBox="1"/>
          <p:nvPr/>
        </p:nvSpPr>
        <p:spPr>
          <a:xfrm rot="493425">
            <a:off x="1925366" y="3197909"/>
            <a:ext cx="1114408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chemeClr val="accent1">
                    <a:lumMod val="75000"/>
                  </a:schemeClr>
                </a:solidFill>
                <a:latin typeface="AhnbergHand" pitchFamily="2" charset="0"/>
              </a:rPr>
              <a:t>Client Hello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BB374065-16CA-26DD-D213-D326F8A77BAB}"/>
              </a:ext>
            </a:extLst>
          </p:cNvPr>
          <p:cNvSpPr/>
          <p:nvPr/>
        </p:nvSpPr>
        <p:spPr>
          <a:xfrm>
            <a:off x="1363730" y="3704111"/>
            <a:ext cx="2471700" cy="385530"/>
          </a:xfrm>
          <a:custGeom>
            <a:avLst/>
            <a:gdLst>
              <a:gd name="connsiteX0" fmla="*/ 2471700 w 2471700"/>
              <a:gd name="connsiteY0" fmla="*/ 0 h 691978"/>
              <a:gd name="connsiteX1" fmla="*/ 1396662 w 2471700"/>
              <a:gd name="connsiteY1" fmla="*/ 271849 h 691978"/>
              <a:gd name="connsiteX2" fmla="*/ 74489 w 2471700"/>
              <a:gd name="connsiteY2" fmla="*/ 605481 h 691978"/>
              <a:gd name="connsiteX3" fmla="*/ 222770 w 2471700"/>
              <a:gd name="connsiteY3" fmla="*/ 481913 h 691978"/>
              <a:gd name="connsiteX4" fmla="*/ 349 w 2471700"/>
              <a:gd name="connsiteY4" fmla="*/ 642551 h 691978"/>
              <a:gd name="connsiteX5" fmla="*/ 284554 w 2471700"/>
              <a:gd name="connsiteY5" fmla="*/ 691978 h 69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71700" h="691978">
                <a:moveTo>
                  <a:pt x="2471700" y="0"/>
                </a:moveTo>
                <a:lnTo>
                  <a:pt x="1396662" y="271849"/>
                </a:lnTo>
                <a:cubicBezTo>
                  <a:pt x="997127" y="372762"/>
                  <a:pt x="270138" y="570470"/>
                  <a:pt x="74489" y="605481"/>
                </a:cubicBezTo>
                <a:cubicBezTo>
                  <a:pt x="-121160" y="640492"/>
                  <a:pt x="235127" y="475735"/>
                  <a:pt x="222770" y="481913"/>
                </a:cubicBezTo>
                <a:cubicBezTo>
                  <a:pt x="210413" y="488091"/>
                  <a:pt x="-9948" y="607540"/>
                  <a:pt x="349" y="642551"/>
                </a:cubicBezTo>
                <a:cubicBezTo>
                  <a:pt x="10646" y="677562"/>
                  <a:pt x="147600" y="684770"/>
                  <a:pt x="284554" y="691978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B70ABE-C90F-477D-3CCA-30678ED7058C}"/>
              </a:ext>
            </a:extLst>
          </p:cNvPr>
          <p:cNvSpPr txBox="1"/>
          <p:nvPr/>
        </p:nvSpPr>
        <p:spPr>
          <a:xfrm rot="21070688">
            <a:off x="2118282" y="3707872"/>
            <a:ext cx="1157689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rgbClr val="00B050"/>
                </a:solidFill>
                <a:latin typeface="AhnbergHand" pitchFamily="2" charset="0"/>
              </a:rPr>
              <a:t>Server Hello</a:t>
            </a: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2383319E-6DBF-BA66-85A6-7F07CA4F4A92}"/>
              </a:ext>
            </a:extLst>
          </p:cNvPr>
          <p:cNvSpPr/>
          <p:nvPr/>
        </p:nvSpPr>
        <p:spPr>
          <a:xfrm>
            <a:off x="1330401" y="4228236"/>
            <a:ext cx="2546575" cy="382029"/>
          </a:xfrm>
          <a:custGeom>
            <a:avLst/>
            <a:gdLst>
              <a:gd name="connsiteX0" fmla="*/ 0 w 2546575"/>
              <a:gd name="connsiteY0" fmla="*/ 6016 h 883346"/>
              <a:gd name="connsiteX1" fmla="*/ 222422 w 2546575"/>
              <a:gd name="connsiteY1" fmla="*/ 43086 h 883346"/>
              <a:gd name="connsiteX2" fmla="*/ 988540 w 2546575"/>
              <a:gd name="connsiteY2" fmla="*/ 327292 h 883346"/>
              <a:gd name="connsiteX3" fmla="*/ 2446638 w 2546575"/>
              <a:gd name="connsiteY3" fmla="*/ 784492 h 883346"/>
              <a:gd name="connsiteX4" fmla="*/ 2409567 w 2546575"/>
              <a:gd name="connsiteY4" fmla="*/ 648568 h 883346"/>
              <a:gd name="connsiteX5" fmla="*/ 2545492 w 2546575"/>
              <a:gd name="connsiteY5" fmla="*/ 796849 h 883346"/>
              <a:gd name="connsiteX6" fmla="*/ 2323070 w 2546575"/>
              <a:gd name="connsiteY6" fmla="*/ 883346 h 883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6575" h="883346">
                <a:moveTo>
                  <a:pt x="0" y="6016"/>
                </a:moveTo>
                <a:cubicBezTo>
                  <a:pt x="28832" y="-2222"/>
                  <a:pt x="57665" y="-10460"/>
                  <a:pt x="222422" y="43086"/>
                </a:cubicBezTo>
                <a:cubicBezTo>
                  <a:pt x="387179" y="96632"/>
                  <a:pt x="617837" y="203724"/>
                  <a:pt x="988540" y="327292"/>
                </a:cubicBezTo>
                <a:cubicBezTo>
                  <a:pt x="1359243" y="450860"/>
                  <a:pt x="2209800" y="730946"/>
                  <a:pt x="2446638" y="784492"/>
                </a:cubicBezTo>
                <a:cubicBezTo>
                  <a:pt x="2683476" y="838038"/>
                  <a:pt x="2393091" y="646509"/>
                  <a:pt x="2409567" y="648568"/>
                </a:cubicBezTo>
                <a:cubicBezTo>
                  <a:pt x="2426043" y="650628"/>
                  <a:pt x="2559908" y="757719"/>
                  <a:pt x="2545492" y="796849"/>
                </a:cubicBezTo>
                <a:cubicBezTo>
                  <a:pt x="2531076" y="835979"/>
                  <a:pt x="2427073" y="859662"/>
                  <a:pt x="2323070" y="88334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0FD075B-75E5-C9A2-3041-F1D3F04A8104}"/>
              </a:ext>
            </a:extLst>
          </p:cNvPr>
          <p:cNvSpPr txBox="1"/>
          <p:nvPr/>
        </p:nvSpPr>
        <p:spPr>
          <a:xfrm rot="493425">
            <a:off x="1809926" y="4227642"/>
            <a:ext cx="1402948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chemeClr val="accent1">
                    <a:lumMod val="75000"/>
                  </a:schemeClr>
                </a:solidFill>
                <a:latin typeface="AhnbergHand" pitchFamily="2" charset="0"/>
              </a:rPr>
              <a:t>Client Finished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715D6A1-BAB2-1D8B-599D-A821D5B2694B}"/>
              </a:ext>
            </a:extLst>
          </p:cNvPr>
          <p:cNvSpPr txBox="1"/>
          <p:nvPr/>
        </p:nvSpPr>
        <p:spPr>
          <a:xfrm>
            <a:off x="4149174" y="2648522"/>
            <a:ext cx="14622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>
                <a:latin typeface="AhnbergHand" pitchFamily="2" charset="0"/>
              </a:rPr>
              <a:t>TCP Handshake</a:t>
            </a: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2ECAF673-8254-A97F-B3CC-420F933ED6C0}"/>
              </a:ext>
            </a:extLst>
          </p:cNvPr>
          <p:cNvSpPr/>
          <p:nvPr/>
        </p:nvSpPr>
        <p:spPr>
          <a:xfrm>
            <a:off x="3917087" y="2261286"/>
            <a:ext cx="271870" cy="1013255"/>
          </a:xfrm>
          <a:custGeom>
            <a:avLst/>
            <a:gdLst>
              <a:gd name="connsiteX0" fmla="*/ 0 w 271870"/>
              <a:gd name="connsiteY0" fmla="*/ 0 h 1013255"/>
              <a:gd name="connsiteX1" fmla="*/ 123567 w 271870"/>
              <a:gd name="connsiteY1" fmla="*/ 61784 h 1013255"/>
              <a:gd name="connsiteX2" fmla="*/ 123567 w 271870"/>
              <a:gd name="connsiteY2" fmla="*/ 333633 h 1013255"/>
              <a:gd name="connsiteX3" fmla="*/ 111210 w 271870"/>
              <a:gd name="connsiteY3" fmla="*/ 469557 h 1013255"/>
              <a:gd name="connsiteX4" fmla="*/ 271848 w 271870"/>
              <a:gd name="connsiteY4" fmla="*/ 494271 h 1013255"/>
              <a:gd name="connsiteX5" fmla="*/ 98854 w 271870"/>
              <a:gd name="connsiteY5" fmla="*/ 531341 h 1013255"/>
              <a:gd name="connsiteX6" fmla="*/ 74140 w 271870"/>
              <a:gd name="connsiteY6" fmla="*/ 654909 h 1013255"/>
              <a:gd name="connsiteX7" fmla="*/ 123567 w 271870"/>
              <a:gd name="connsiteY7" fmla="*/ 914400 h 1013255"/>
              <a:gd name="connsiteX8" fmla="*/ 24713 w 271870"/>
              <a:gd name="connsiteY8" fmla="*/ 1013255 h 1013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1870" h="1013255">
                <a:moveTo>
                  <a:pt x="0" y="0"/>
                </a:moveTo>
                <a:cubicBezTo>
                  <a:pt x="51486" y="3089"/>
                  <a:pt x="102973" y="6179"/>
                  <a:pt x="123567" y="61784"/>
                </a:cubicBezTo>
                <a:cubicBezTo>
                  <a:pt x="144162" y="117390"/>
                  <a:pt x="125626" y="265671"/>
                  <a:pt x="123567" y="333633"/>
                </a:cubicBezTo>
                <a:cubicBezTo>
                  <a:pt x="121508" y="401595"/>
                  <a:pt x="86497" y="442784"/>
                  <a:pt x="111210" y="469557"/>
                </a:cubicBezTo>
                <a:cubicBezTo>
                  <a:pt x="135923" y="496330"/>
                  <a:pt x="273907" y="483974"/>
                  <a:pt x="271848" y="494271"/>
                </a:cubicBezTo>
                <a:cubicBezTo>
                  <a:pt x="269789" y="504568"/>
                  <a:pt x="131805" y="504568"/>
                  <a:pt x="98854" y="531341"/>
                </a:cubicBezTo>
                <a:cubicBezTo>
                  <a:pt x="65903" y="558114"/>
                  <a:pt x="70021" y="591066"/>
                  <a:pt x="74140" y="654909"/>
                </a:cubicBezTo>
                <a:cubicBezTo>
                  <a:pt x="78259" y="718752"/>
                  <a:pt x="131805" y="854676"/>
                  <a:pt x="123567" y="914400"/>
                </a:cubicBezTo>
                <a:cubicBezTo>
                  <a:pt x="115329" y="974124"/>
                  <a:pt x="70021" y="993689"/>
                  <a:pt x="24713" y="101325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89B98F4-F17E-F152-15F3-E45BFF7CD2B7}"/>
              </a:ext>
            </a:extLst>
          </p:cNvPr>
          <p:cNvSpPr txBox="1"/>
          <p:nvPr/>
        </p:nvSpPr>
        <p:spPr>
          <a:xfrm>
            <a:off x="4165204" y="3830777"/>
            <a:ext cx="14302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>
                <a:latin typeface="AhnbergHand" pitchFamily="2" charset="0"/>
              </a:rPr>
              <a:t>TLS Handshake</a:t>
            </a:r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E56C2419-690C-2DD8-3417-6A1DA663E864}"/>
              </a:ext>
            </a:extLst>
          </p:cNvPr>
          <p:cNvSpPr/>
          <p:nvPr/>
        </p:nvSpPr>
        <p:spPr>
          <a:xfrm>
            <a:off x="3945917" y="3328083"/>
            <a:ext cx="256174" cy="1282182"/>
          </a:xfrm>
          <a:custGeom>
            <a:avLst/>
            <a:gdLst>
              <a:gd name="connsiteX0" fmla="*/ 0 w 271870"/>
              <a:gd name="connsiteY0" fmla="*/ 0 h 1013255"/>
              <a:gd name="connsiteX1" fmla="*/ 123567 w 271870"/>
              <a:gd name="connsiteY1" fmla="*/ 61784 h 1013255"/>
              <a:gd name="connsiteX2" fmla="*/ 123567 w 271870"/>
              <a:gd name="connsiteY2" fmla="*/ 333633 h 1013255"/>
              <a:gd name="connsiteX3" fmla="*/ 111210 w 271870"/>
              <a:gd name="connsiteY3" fmla="*/ 469557 h 1013255"/>
              <a:gd name="connsiteX4" fmla="*/ 271848 w 271870"/>
              <a:gd name="connsiteY4" fmla="*/ 494271 h 1013255"/>
              <a:gd name="connsiteX5" fmla="*/ 98854 w 271870"/>
              <a:gd name="connsiteY5" fmla="*/ 531341 h 1013255"/>
              <a:gd name="connsiteX6" fmla="*/ 74140 w 271870"/>
              <a:gd name="connsiteY6" fmla="*/ 654909 h 1013255"/>
              <a:gd name="connsiteX7" fmla="*/ 123567 w 271870"/>
              <a:gd name="connsiteY7" fmla="*/ 914400 h 1013255"/>
              <a:gd name="connsiteX8" fmla="*/ 24713 w 271870"/>
              <a:gd name="connsiteY8" fmla="*/ 1013255 h 1013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1870" h="1013255">
                <a:moveTo>
                  <a:pt x="0" y="0"/>
                </a:moveTo>
                <a:cubicBezTo>
                  <a:pt x="51486" y="3089"/>
                  <a:pt x="102973" y="6179"/>
                  <a:pt x="123567" y="61784"/>
                </a:cubicBezTo>
                <a:cubicBezTo>
                  <a:pt x="144162" y="117390"/>
                  <a:pt x="125626" y="265671"/>
                  <a:pt x="123567" y="333633"/>
                </a:cubicBezTo>
                <a:cubicBezTo>
                  <a:pt x="121508" y="401595"/>
                  <a:pt x="86497" y="442784"/>
                  <a:pt x="111210" y="469557"/>
                </a:cubicBezTo>
                <a:cubicBezTo>
                  <a:pt x="135923" y="496330"/>
                  <a:pt x="273907" y="483974"/>
                  <a:pt x="271848" y="494271"/>
                </a:cubicBezTo>
                <a:cubicBezTo>
                  <a:pt x="269789" y="504568"/>
                  <a:pt x="131805" y="504568"/>
                  <a:pt x="98854" y="531341"/>
                </a:cubicBezTo>
                <a:cubicBezTo>
                  <a:pt x="65903" y="558114"/>
                  <a:pt x="70021" y="591066"/>
                  <a:pt x="74140" y="654909"/>
                </a:cubicBezTo>
                <a:cubicBezTo>
                  <a:pt x="78259" y="718752"/>
                  <a:pt x="131805" y="854676"/>
                  <a:pt x="123567" y="914400"/>
                </a:cubicBezTo>
                <a:cubicBezTo>
                  <a:pt x="115329" y="974124"/>
                  <a:pt x="70021" y="993689"/>
                  <a:pt x="24713" y="101325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6ED96653-3507-F770-ADFF-61D658E91492}"/>
              </a:ext>
            </a:extLst>
          </p:cNvPr>
          <p:cNvSpPr/>
          <p:nvPr/>
        </p:nvSpPr>
        <p:spPr>
          <a:xfrm>
            <a:off x="6322252" y="1332453"/>
            <a:ext cx="1478992" cy="500463"/>
          </a:xfrm>
          <a:custGeom>
            <a:avLst/>
            <a:gdLst>
              <a:gd name="connsiteX0" fmla="*/ 37370 w 1280773"/>
              <a:gd name="connsiteY0" fmla="*/ 27497 h 374339"/>
              <a:gd name="connsiteX1" fmla="*/ 37370 w 1280773"/>
              <a:gd name="connsiteY1" fmla="*/ 321787 h 374339"/>
              <a:gd name="connsiteX2" fmla="*/ 37370 w 1280773"/>
              <a:gd name="connsiteY2" fmla="*/ 363829 h 374339"/>
              <a:gd name="connsiteX3" fmla="*/ 131963 w 1280773"/>
              <a:gd name="connsiteY3" fmla="*/ 374339 h 374339"/>
              <a:gd name="connsiteX4" fmla="*/ 1204018 w 1280773"/>
              <a:gd name="connsiteY4" fmla="*/ 374339 h 374339"/>
              <a:gd name="connsiteX5" fmla="*/ 1204018 w 1280773"/>
              <a:gd name="connsiteY5" fmla="*/ 321787 h 374339"/>
              <a:gd name="connsiteX6" fmla="*/ 1277591 w 1280773"/>
              <a:gd name="connsiteY6" fmla="*/ 353318 h 374339"/>
              <a:gd name="connsiteX7" fmla="*/ 1256570 w 1280773"/>
              <a:gd name="connsiteY7" fmla="*/ 27497 h 374339"/>
              <a:gd name="connsiteX8" fmla="*/ 1204018 w 1280773"/>
              <a:gd name="connsiteY8" fmla="*/ 16987 h 374339"/>
              <a:gd name="connsiteX9" fmla="*/ 783604 w 1280773"/>
              <a:gd name="connsiteY9" fmla="*/ 16987 h 374339"/>
              <a:gd name="connsiteX10" fmla="*/ 541867 w 1280773"/>
              <a:gd name="connsiteY10" fmla="*/ 16987 h 374339"/>
              <a:gd name="connsiteX11" fmla="*/ 37370 w 1280773"/>
              <a:gd name="connsiteY11" fmla="*/ 27497 h 374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80773" h="374339">
                <a:moveTo>
                  <a:pt x="37370" y="27497"/>
                </a:moveTo>
                <a:cubicBezTo>
                  <a:pt x="-46713" y="78297"/>
                  <a:pt x="37370" y="321787"/>
                  <a:pt x="37370" y="321787"/>
                </a:cubicBezTo>
                <a:cubicBezTo>
                  <a:pt x="37370" y="377842"/>
                  <a:pt x="21605" y="355070"/>
                  <a:pt x="37370" y="363829"/>
                </a:cubicBezTo>
                <a:cubicBezTo>
                  <a:pt x="53135" y="372588"/>
                  <a:pt x="131963" y="374339"/>
                  <a:pt x="131963" y="374339"/>
                </a:cubicBezTo>
                <a:lnTo>
                  <a:pt x="1204018" y="374339"/>
                </a:lnTo>
                <a:cubicBezTo>
                  <a:pt x="1382694" y="365580"/>
                  <a:pt x="1191756" y="325290"/>
                  <a:pt x="1204018" y="321787"/>
                </a:cubicBezTo>
                <a:cubicBezTo>
                  <a:pt x="1216280" y="318284"/>
                  <a:pt x="1268832" y="402366"/>
                  <a:pt x="1277591" y="353318"/>
                </a:cubicBezTo>
                <a:cubicBezTo>
                  <a:pt x="1286350" y="304270"/>
                  <a:pt x="1256570" y="27497"/>
                  <a:pt x="1256570" y="27497"/>
                </a:cubicBezTo>
                <a:cubicBezTo>
                  <a:pt x="1244308" y="-28558"/>
                  <a:pt x="1282846" y="18739"/>
                  <a:pt x="1204018" y="16987"/>
                </a:cubicBezTo>
                <a:cubicBezTo>
                  <a:pt x="1125190" y="15235"/>
                  <a:pt x="783604" y="16987"/>
                  <a:pt x="783604" y="16987"/>
                </a:cubicBezTo>
                <a:cubicBezTo>
                  <a:pt x="673246" y="16987"/>
                  <a:pt x="660984" y="13484"/>
                  <a:pt x="541867" y="16987"/>
                </a:cubicBezTo>
                <a:cubicBezTo>
                  <a:pt x="422750" y="20490"/>
                  <a:pt x="121453" y="-23303"/>
                  <a:pt x="37370" y="27497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0136362-6A4D-81A5-55A5-D0AD5873BADD}"/>
              </a:ext>
            </a:extLst>
          </p:cNvPr>
          <p:cNvSpPr txBox="1"/>
          <p:nvPr/>
        </p:nvSpPr>
        <p:spPr>
          <a:xfrm>
            <a:off x="6540855" y="1413407"/>
            <a:ext cx="8451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>
                <a:solidFill>
                  <a:schemeClr val="accent1">
                    <a:lumMod val="75000"/>
                  </a:schemeClr>
                </a:solidFill>
                <a:latin typeface="AhnbergHand" pitchFamily="2" charset="0"/>
              </a:rPr>
              <a:t>Client</a:t>
            </a:r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3A88E221-2118-A772-B24C-33AA0A3F91A4}"/>
              </a:ext>
            </a:extLst>
          </p:cNvPr>
          <p:cNvSpPr/>
          <p:nvPr/>
        </p:nvSpPr>
        <p:spPr>
          <a:xfrm>
            <a:off x="8797722" y="1332453"/>
            <a:ext cx="1478992" cy="500463"/>
          </a:xfrm>
          <a:custGeom>
            <a:avLst/>
            <a:gdLst>
              <a:gd name="connsiteX0" fmla="*/ 37370 w 1280773"/>
              <a:gd name="connsiteY0" fmla="*/ 27497 h 374339"/>
              <a:gd name="connsiteX1" fmla="*/ 37370 w 1280773"/>
              <a:gd name="connsiteY1" fmla="*/ 321787 h 374339"/>
              <a:gd name="connsiteX2" fmla="*/ 37370 w 1280773"/>
              <a:gd name="connsiteY2" fmla="*/ 363829 h 374339"/>
              <a:gd name="connsiteX3" fmla="*/ 131963 w 1280773"/>
              <a:gd name="connsiteY3" fmla="*/ 374339 h 374339"/>
              <a:gd name="connsiteX4" fmla="*/ 1204018 w 1280773"/>
              <a:gd name="connsiteY4" fmla="*/ 374339 h 374339"/>
              <a:gd name="connsiteX5" fmla="*/ 1204018 w 1280773"/>
              <a:gd name="connsiteY5" fmla="*/ 321787 h 374339"/>
              <a:gd name="connsiteX6" fmla="*/ 1277591 w 1280773"/>
              <a:gd name="connsiteY6" fmla="*/ 353318 h 374339"/>
              <a:gd name="connsiteX7" fmla="*/ 1256570 w 1280773"/>
              <a:gd name="connsiteY7" fmla="*/ 27497 h 374339"/>
              <a:gd name="connsiteX8" fmla="*/ 1204018 w 1280773"/>
              <a:gd name="connsiteY8" fmla="*/ 16987 h 374339"/>
              <a:gd name="connsiteX9" fmla="*/ 783604 w 1280773"/>
              <a:gd name="connsiteY9" fmla="*/ 16987 h 374339"/>
              <a:gd name="connsiteX10" fmla="*/ 541867 w 1280773"/>
              <a:gd name="connsiteY10" fmla="*/ 16987 h 374339"/>
              <a:gd name="connsiteX11" fmla="*/ 37370 w 1280773"/>
              <a:gd name="connsiteY11" fmla="*/ 27497 h 374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80773" h="374339">
                <a:moveTo>
                  <a:pt x="37370" y="27497"/>
                </a:moveTo>
                <a:cubicBezTo>
                  <a:pt x="-46713" y="78297"/>
                  <a:pt x="37370" y="321787"/>
                  <a:pt x="37370" y="321787"/>
                </a:cubicBezTo>
                <a:cubicBezTo>
                  <a:pt x="37370" y="377842"/>
                  <a:pt x="21605" y="355070"/>
                  <a:pt x="37370" y="363829"/>
                </a:cubicBezTo>
                <a:cubicBezTo>
                  <a:pt x="53135" y="372588"/>
                  <a:pt x="131963" y="374339"/>
                  <a:pt x="131963" y="374339"/>
                </a:cubicBezTo>
                <a:lnTo>
                  <a:pt x="1204018" y="374339"/>
                </a:lnTo>
                <a:cubicBezTo>
                  <a:pt x="1382694" y="365580"/>
                  <a:pt x="1191756" y="325290"/>
                  <a:pt x="1204018" y="321787"/>
                </a:cubicBezTo>
                <a:cubicBezTo>
                  <a:pt x="1216280" y="318284"/>
                  <a:pt x="1268832" y="402366"/>
                  <a:pt x="1277591" y="353318"/>
                </a:cubicBezTo>
                <a:cubicBezTo>
                  <a:pt x="1286350" y="304270"/>
                  <a:pt x="1256570" y="27497"/>
                  <a:pt x="1256570" y="27497"/>
                </a:cubicBezTo>
                <a:cubicBezTo>
                  <a:pt x="1244308" y="-28558"/>
                  <a:pt x="1282846" y="18739"/>
                  <a:pt x="1204018" y="16987"/>
                </a:cubicBezTo>
                <a:cubicBezTo>
                  <a:pt x="1125190" y="15235"/>
                  <a:pt x="783604" y="16987"/>
                  <a:pt x="783604" y="16987"/>
                </a:cubicBezTo>
                <a:cubicBezTo>
                  <a:pt x="673246" y="16987"/>
                  <a:pt x="660984" y="13484"/>
                  <a:pt x="541867" y="16987"/>
                </a:cubicBezTo>
                <a:cubicBezTo>
                  <a:pt x="422750" y="20490"/>
                  <a:pt x="121453" y="-23303"/>
                  <a:pt x="37370" y="27497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0055A6D-D690-D2CB-837A-0D5E7E0360C4}"/>
              </a:ext>
            </a:extLst>
          </p:cNvPr>
          <p:cNvSpPr txBox="1"/>
          <p:nvPr/>
        </p:nvSpPr>
        <p:spPr>
          <a:xfrm>
            <a:off x="9016325" y="1413407"/>
            <a:ext cx="901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>
                <a:solidFill>
                  <a:srgbClr val="00B050"/>
                </a:solidFill>
                <a:latin typeface="AhnbergHand" pitchFamily="2" charset="0"/>
              </a:rPr>
              <a:t>Server</a:t>
            </a:r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2A127FC3-6A51-A4BD-80DE-47ADB242E1FC}"/>
              </a:ext>
            </a:extLst>
          </p:cNvPr>
          <p:cNvSpPr/>
          <p:nvPr/>
        </p:nvSpPr>
        <p:spPr>
          <a:xfrm>
            <a:off x="6948627" y="1832916"/>
            <a:ext cx="115249" cy="3815565"/>
          </a:xfrm>
          <a:custGeom>
            <a:avLst/>
            <a:gdLst>
              <a:gd name="connsiteX0" fmla="*/ 0 w 115249"/>
              <a:gd name="connsiteY0" fmla="*/ 0 h 3815565"/>
              <a:gd name="connsiteX1" fmla="*/ 37071 w 115249"/>
              <a:gd name="connsiteY1" fmla="*/ 1173892 h 3815565"/>
              <a:gd name="connsiteX2" fmla="*/ 111211 w 115249"/>
              <a:gd name="connsiteY2" fmla="*/ 3534032 h 3815565"/>
              <a:gd name="connsiteX3" fmla="*/ 98854 w 115249"/>
              <a:gd name="connsiteY3" fmla="*/ 3682314 h 38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249" h="3815565">
                <a:moveTo>
                  <a:pt x="0" y="0"/>
                </a:moveTo>
                <a:cubicBezTo>
                  <a:pt x="9268" y="292443"/>
                  <a:pt x="18536" y="584887"/>
                  <a:pt x="37071" y="1173892"/>
                </a:cubicBezTo>
                <a:cubicBezTo>
                  <a:pt x="55606" y="1762897"/>
                  <a:pt x="100914" y="3115962"/>
                  <a:pt x="111211" y="3534032"/>
                </a:cubicBezTo>
                <a:cubicBezTo>
                  <a:pt x="121508" y="3952102"/>
                  <a:pt x="110181" y="3817208"/>
                  <a:pt x="98854" y="3682314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C58E17DE-918C-C43A-FD35-76360524F947}"/>
              </a:ext>
            </a:extLst>
          </p:cNvPr>
          <p:cNvSpPr/>
          <p:nvPr/>
        </p:nvSpPr>
        <p:spPr>
          <a:xfrm>
            <a:off x="9537218" y="1832916"/>
            <a:ext cx="115249" cy="3815565"/>
          </a:xfrm>
          <a:custGeom>
            <a:avLst/>
            <a:gdLst>
              <a:gd name="connsiteX0" fmla="*/ 0 w 115249"/>
              <a:gd name="connsiteY0" fmla="*/ 0 h 3815565"/>
              <a:gd name="connsiteX1" fmla="*/ 37071 w 115249"/>
              <a:gd name="connsiteY1" fmla="*/ 1173892 h 3815565"/>
              <a:gd name="connsiteX2" fmla="*/ 111211 w 115249"/>
              <a:gd name="connsiteY2" fmla="*/ 3534032 h 3815565"/>
              <a:gd name="connsiteX3" fmla="*/ 98854 w 115249"/>
              <a:gd name="connsiteY3" fmla="*/ 3682314 h 38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249" h="3815565">
                <a:moveTo>
                  <a:pt x="0" y="0"/>
                </a:moveTo>
                <a:cubicBezTo>
                  <a:pt x="9268" y="292443"/>
                  <a:pt x="18536" y="584887"/>
                  <a:pt x="37071" y="1173892"/>
                </a:cubicBezTo>
                <a:cubicBezTo>
                  <a:pt x="55606" y="1762897"/>
                  <a:pt x="100914" y="3115962"/>
                  <a:pt x="111211" y="3534032"/>
                </a:cubicBezTo>
                <a:cubicBezTo>
                  <a:pt x="121508" y="3952102"/>
                  <a:pt x="110181" y="3817208"/>
                  <a:pt x="98854" y="3682314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84A032C8-46A4-38CE-963B-59D48FDD35C8}"/>
              </a:ext>
            </a:extLst>
          </p:cNvPr>
          <p:cNvSpPr/>
          <p:nvPr/>
        </p:nvSpPr>
        <p:spPr>
          <a:xfrm>
            <a:off x="6973341" y="2123462"/>
            <a:ext cx="2546575" cy="382029"/>
          </a:xfrm>
          <a:custGeom>
            <a:avLst/>
            <a:gdLst>
              <a:gd name="connsiteX0" fmla="*/ 0 w 2546575"/>
              <a:gd name="connsiteY0" fmla="*/ 6016 h 883346"/>
              <a:gd name="connsiteX1" fmla="*/ 222422 w 2546575"/>
              <a:gd name="connsiteY1" fmla="*/ 43086 h 883346"/>
              <a:gd name="connsiteX2" fmla="*/ 988540 w 2546575"/>
              <a:gd name="connsiteY2" fmla="*/ 327292 h 883346"/>
              <a:gd name="connsiteX3" fmla="*/ 2446638 w 2546575"/>
              <a:gd name="connsiteY3" fmla="*/ 784492 h 883346"/>
              <a:gd name="connsiteX4" fmla="*/ 2409567 w 2546575"/>
              <a:gd name="connsiteY4" fmla="*/ 648568 h 883346"/>
              <a:gd name="connsiteX5" fmla="*/ 2545492 w 2546575"/>
              <a:gd name="connsiteY5" fmla="*/ 796849 h 883346"/>
              <a:gd name="connsiteX6" fmla="*/ 2323070 w 2546575"/>
              <a:gd name="connsiteY6" fmla="*/ 883346 h 883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6575" h="883346">
                <a:moveTo>
                  <a:pt x="0" y="6016"/>
                </a:moveTo>
                <a:cubicBezTo>
                  <a:pt x="28832" y="-2222"/>
                  <a:pt x="57665" y="-10460"/>
                  <a:pt x="222422" y="43086"/>
                </a:cubicBezTo>
                <a:cubicBezTo>
                  <a:pt x="387179" y="96632"/>
                  <a:pt x="617837" y="203724"/>
                  <a:pt x="988540" y="327292"/>
                </a:cubicBezTo>
                <a:cubicBezTo>
                  <a:pt x="1359243" y="450860"/>
                  <a:pt x="2209800" y="730946"/>
                  <a:pt x="2446638" y="784492"/>
                </a:cubicBezTo>
                <a:cubicBezTo>
                  <a:pt x="2683476" y="838038"/>
                  <a:pt x="2393091" y="646509"/>
                  <a:pt x="2409567" y="648568"/>
                </a:cubicBezTo>
                <a:cubicBezTo>
                  <a:pt x="2426043" y="650628"/>
                  <a:pt x="2559908" y="757719"/>
                  <a:pt x="2545492" y="796849"/>
                </a:cubicBezTo>
                <a:cubicBezTo>
                  <a:pt x="2531076" y="835979"/>
                  <a:pt x="2427073" y="859662"/>
                  <a:pt x="2323070" y="88334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DB7E88C6-B286-E3BA-72D9-D50E59613890}"/>
              </a:ext>
            </a:extLst>
          </p:cNvPr>
          <p:cNvSpPr/>
          <p:nvPr/>
        </p:nvSpPr>
        <p:spPr>
          <a:xfrm>
            <a:off x="7084203" y="2500180"/>
            <a:ext cx="2471700" cy="385530"/>
          </a:xfrm>
          <a:custGeom>
            <a:avLst/>
            <a:gdLst>
              <a:gd name="connsiteX0" fmla="*/ 2471700 w 2471700"/>
              <a:gd name="connsiteY0" fmla="*/ 0 h 691978"/>
              <a:gd name="connsiteX1" fmla="*/ 1396662 w 2471700"/>
              <a:gd name="connsiteY1" fmla="*/ 271849 h 691978"/>
              <a:gd name="connsiteX2" fmla="*/ 74489 w 2471700"/>
              <a:gd name="connsiteY2" fmla="*/ 605481 h 691978"/>
              <a:gd name="connsiteX3" fmla="*/ 222770 w 2471700"/>
              <a:gd name="connsiteY3" fmla="*/ 481913 h 691978"/>
              <a:gd name="connsiteX4" fmla="*/ 349 w 2471700"/>
              <a:gd name="connsiteY4" fmla="*/ 642551 h 691978"/>
              <a:gd name="connsiteX5" fmla="*/ 284554 w 2471700"/>
              <a:gd name="connsiteY5" fmla="*/ 691978 h 69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71700" h="691978">
                <a:moveTo>
                  <a:pt x="2471700" y="0"/>
                </a:moveTo>
                <a:lnTo>
                  <a:pt x="1396662" y="271849"/>
                </a:lnTo>
                <a:cubicBezTo>
                  <a:pt x="997127" y="372762"/>
                  <a:pt x="270138" y="570470"/>
                  <a:pt x="74489" y="605481"/>
                </a:cubicBezTo>
                <a:cubicBezTo>
                  <a:pt x="-121160" y="640492"/>
                  <a:pt x="235127" y="475735"/>
                  <a:pt x="222770" y="481913"/>
                </a:cubicBezTo>
                <a:cubicBezTo>
                  <a:pt x="210413" y="488091"/>
                  <a:pt x="-9948" y="607540"/>
                  <a:pt x="349" y="642551"/>
                </a:cubicBezTo>
                <a:cubicBezTo>
                  <a:pt x="10646" y="677562"/>
                  <a:pt x="147600" y="684770"/>
                  <a:pt x="284554" y="691978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5EB12D2-3D4C-43C3-BCE5-EBFED1F398DA}"/>
              </a:ext>
            </a:extLst>
          </p:cNvPr>
          <p:cNvSpPr txBox="1"/>
          <p:nvPr/>
        </p:nvSpPr>
        <p:spPr>
          <a:xfrm rot="493425">
            <a:off x="7313406" y="2159938"/>
            <a:ext cx="1681871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chemeClr val="accent1">
                    <a:lumMod val="75000"/>
                  </a:schemeClr>
                </a:solidFill>
                <a:latin typeface="AhnbergHand" pitchFamily="2" charset="0"/>
              </a:rPr>
              <a:t>Initial, Client Hello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1735832-B25A-F529-5D65-C7F8A596A6EC}"/>
              </a:ext>
            </a:extLst>
          </p:cNvPr>
          <p:cNvSpPr txBox="1"/>
          <p:nvPr/>
        </p:nvSpPr>
        <p:spPr>
          <a:xfrm rot="21070688">
            <a:off x="7316178" y="2503941"/>
            <a:ext cx="220284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rgbClr val="00B050"/>
                </a:solidFill>
                <a:latin typeface="AhnbergHand" pitchFamily="2" charset="0"/>
              </a:rPr>
              <a:t>Initial Server Hello, Cert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3C595AA-721A-B1D8-FE0D-597D569AAA47}"/>
              </a:ext>
            </a:extLst>
          </p:cNvPr>
          <p:cNvSpPr txBox="1"/>
          <p:nvPr/>
        </p:nvSpPr>
        <p:spPr>
          <a:xfrm rot="778941">
            <a:off x="8218346" y="2997328"/>
            <a:ext cx="184731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en-AU" sz="1200" dirty="0">
              <a:solidFill>
                <a:schemeClr val="accent1">
                  <a:lumMod val="75000"/>
                </a:schemeClr>
              </a:solidFill>
              <a:latin typeface="AhnbergHand" pitchFamily="2" charset="0"/>
            </a:endParaRPr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6AF27B89-16CE-757A-116B-DAF09B36B000}"/>
              </a:ext>
            </a:extLst>
          </p:cNvPr>
          <p:cNvSpPr/>
          <p:nvPr/>
        </p:nvSpPr>
        <p:spPr>
          <a:xfrm>
            <a:off x="6965101" y="3013435"/>
            <a:ext cx="2546575" cy="382029"/>
          </a:xfrm>
          <a:custGeom>
            <a:avLst/>
            <a:gdLst>
              <a:gd name="connsiteX0" fmla="*/ 0 w 2546575"/>
              <a:gd name="connsiteY0" fmla="*/ 6016 h 883346"/>
              <a:gd name="connsiteX1" fmla="*/ 222422 w 2546575"/>
              <a:gd name="connsiteY1" fmla="*/ 43086 h 883346"/>
              <a:gd name="connsiteX2" fmla="*/ 988540 w 2546575"/>
              <a:gd name="connsiteY2" fmla="*/ 327292 h 883346"/>
              <a:gd name="connsiteX3" fmla="*/ 2446638 w 2546575"/>
              <a:gd name="connsiteY3" fmla="*/ 784492 h 883346"/>
              <a:gd name="connsiteX4" fmla="*/ 2409567 w 2546575"/>
              <a:gd name="connsiteY4" fmla="*/ 648568 h 883346"/>
              <a:gd name="connsiteX5" fmla="*/ 2545492 w 2546575"/>
              <a:gd name="connsiteY5" fmla="*/ 796849 h 883346"/>
              <a:gd name="connsiteX6" fmla="*/ 2323070 w 2546575"/>
              <a:gd name="connsiteY6" fmla="*/ 883346 h 883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6575" h="883346">
                <a:moveTo>
                  <a:pt x="0" y="6016"/>
                </a:moveTo>
                <a:cubicBezTo>
                  <a:pt x="28832" y="-2222"/>
                  <a:pt x="57665" y="-10460"/>
                  <a:pt x="222422" y="43086"/>
                </a:cubicBezTo>
                <a:cubicBezTo>
                  <a:pt x="387179" y="96632"/>
                  <a:pt x="617837" y="203724"/>
                  <a:pt x="988540" y="327292"/>
                </a:cubicBezTo>
                <a:cubicBezTo>
                  <a:pt x="1359243" y="450860"/>
                  <a:pt x="2209800" y="730946"/>
                  <a:pt x="2446638" y="784492"/>
                </a:cubicBezTo>
                <a:cubicBezTo>
                  <a:pt x="2683476" y="838038"/>
                  <a:pt x="2393091" y="646509"/>
                  <a:pt x="2409567" y="648568"/>
                </a:cubicBezTo>
                <a:cubicBezTo>
                  <a:pt x="2426043" y="650628"/>
                  <a:pt x="2559908" y="757719"/>
                  <a:pt x="2545492" y="796849"/>
                </a:cubicBezTo>
                <a:cubicBezTo>
                  <a:pt x="2531076" y="835979"/>
                  <a:pt x="2427073" y="859662"/>
                  <a:pt x="2323070" y="88334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00FC1DD-6F78-29E6-3E54-2F88070D1539}"/>
              </a:ext>
            </a:extLst>
          </p:cNvPr>
          <p:cNvSpPr txBox="1"/>
          <p:nvPr/>
        </p:nvSpPr>
        <p:spPr>
          <a:xfrm rot="493425">
            <a:off x="7638589" y="3012841"/>
            <a:ext cx="1015021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chemeClr val="accent1">
                    <a:lumMod val="75000"/>
                  </a:schemeClr>
                </a:solidFill>
                <a:latin typeface="AhnbergHand" pitchFamily="2" charset="0"/>
              </a:rPr>
              <a:t>Client Fin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E19F7A3-4D55-EA3B-4124-68B798BBCE13}"/>
              </a:ext>
            </a:extLst>
          </p:cNvPr>
          <p:cNvSpPr txBox="1"/>
          <p:nvPr/>
        </p:nvSpPr>
        <p:spPr>
          <a:xfrm>
            <a:off x="9812704" y="2652638"/>
            <a:ext cx="15167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>
                <a:latin typeface="AhnbergHand" pitchFamily="2" charset="0"/>
              </a:rPr>
              <a:t>QUIC Handshake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88E90DF1-B9A6-BC26-897F-815C67AF5216}"/>
              </a:ext>
            </a:extLst>
          </p:cNvPr>
          <p:cNvSpPr/>
          <p:nvPr/>
        </p:nvSpPr>
        <p:spPr>
          <a:xfrm>
            <a:off x="9580617" y="2265402"/>
            <a:ext cx="271870" cy="1013255"/>
          </a:xfrm>
          <a:custGeom>
            <a:avLst/>
            <a:gdLst>
              <a:gd name="connsiteX0" fmla="*/ 0 w 271870"/>
              <a:gd name="connsiteY0" fmla="*/ 0 h 1013255"/>
              <a:gd name="connsiteX1" fmla="*/ 123567 w 271870"/>
              <a:gd name="connsiteY1" fmla="*/ 61784 h 1013255"/>
              <a:gd name="connsiteX2" fmla="*/ 123567 w 271870"/>
              <a:gd name="connsiteY2" fmla="*/ 333633 h 1013255"/>
              <a:gd name="connsiteX3" fmla="*/ 111210 w 271870"/>
              <a:gd name="connsiteY3" fmla="*/ 469557 h 1013255"/>
              <a:gd name="connsiteX4" fmla="*/ 271848 w 271870"/>
              <a:gd name="connsiteY4" fmla="*/ 494271 h 1013255"/>
              <a:gd name="connsiteX5" fmla="*/ 98854 w 271870"/>
              <a:gd name="connsiteY5" fmla="*/ 531341 h 1013255"/>
              <a:gd name="connsiteX6" fmla="*/ 74140 w 271870"/>
              <a:gd name="connsiteY6" fmla="*/ 654909 h 1013255"/>
              <a:gd name="connsiteX7" fmla="*/ 123567 w 271870"/>
              <a:gd name="connsiteY7" fmla="*/ 914400 h 1013255"/>
              <a:gd name="connsiteX8" fmla="*/ 24713 w 271870"/>
              <a:gd name="connsiteY8" fmla="*/ 1013255 h 1013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1870" h="1013255">
                <a:moveTo>
                  <a:pt x="0" y="0"/>
                </a:moveTo>
                <a:cubicBezTo>
                  <a:pt x="51486" y="3089"/>
                  <a:pt x="102973" y="6179"/>
                  <a:pt x="123567" y="61784"/>
                </a:cubicBezTo>
                <a:cubicBezTo>
                  <a:pt x="144162" y="117390"/>
                  <a:pt x="125626" y="265671"/>
                  <a:pt x="123567" y="333633"/>
                </a:cubicBezTo>
                <a:cubicBezTo>
                  <a:pt x="121508" y="401595"/>
                  <a:pt x="86497" y="442784"/>
                  <a:pt x="111210" y="469557"/>
                </a:cubicBezTo>
                <a:cubicBezTo>
                  <a:pt x="135923" y="496330"/>
                  <a:pt x="273907" y="483974"/>
                  <a:pt x="271848" y="494271"/>
                </a:cubicBezTo>
                <a:cubicBezTo>
                  <a:pt x="269789" y="504568"/>
                  <a:pt x="131805" y="504568"/>
                  <a:pt x="98854" y="531341"/>
                </a:cubicBezTo>
                <a:cubicBezTo>
                  <a:pt x="65903" y="558114"/>
                  <a:pt x="70021" y="591066"/>
                  <a:pt x="74140" y="654909"/>
                </a:cubicBezTo>
                <a:cubicBezTo>
                  <a:pt x="78259" y="718752"/>
                  <a:pt x="131805" y="854676"/>
                  <a:pt x="123567" y="914400"/>
                </a:cubicBezTo>
                <a:cubicBezTo>
                  <a:pt x="115329" y="974124"/>
                  <a:pt x="70021" y="993689"/>
                  <a:pt x="24713" y="101325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20180B6-7DB3-76C1-003A-F482D14D59BA}"/>
              </a:ext>
            </a:extLst>
          </p:cNvPr>
          <p:cNvSpPr txBox="1"/>
          <p:nvPr/>
        </p:nvSpPr>
        <p:spPr>
          <a:xfrm>
            <a:off x="1942794" y="5251260"/>
            <a:ext cx="1071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TCP + TLS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7800CCD-E8EB-1376-7787-C50BE6ED687F}"/>
              </a:ext>
            </a:extLst>
          </p:cNvPr>
          <p:cNvSpPr txBox="1"/>
          <p:nvPr/>
        </p:nvSpPr>
        <p:spPr>
          <a:xfrm>
            <a:off x="7795354" y="5251260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QUIC</a:t>
            </a:r>
          </a:p>
        </p:txBody>
      </p:sp>
    </p:spTree>
    <p:extLst>
      <p:ext uri="{BB962C8B-B14F-4D97-AF65-F5344CB8AC3E}">
        <p14:creationId xmlns:p14="http://schemas.microsoft.com/office/powerpoint/2010/main" val="2319057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63</Words>
  <Application>Microsoft Macintosh PowerPoint</Application>
  <PresentationFormat>Widescreen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AhnbergHand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 Huston</dc:creator>
  <cp:lastModifiedBy>Geoff Huston</cp:lastModifiedBy>
  <cp:revision>1</cp:revision>
  <dcterms:created xsi:type="dcterms:W3CDTF">2022-10-26T06:20:25Z</dcterms:created>
  <dcterms:modified xsi:type="dcterms:W3CDTF">2022-10-26T15:57:01Z</dcterms:modified>
</cp:coreProperties>
</file>