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003"/>
    <p:restoredTop sz="94706"/>
  </p:normalViewPr>
  <p:slideViewPr>
    <p:cSldViewPr snapToGrid="0" snapToObjects="1">
      <p:cViewPr varScale="1">
        <p:scale>
          <a:sx n="201" d="100"/>
          <a:sy n="201" d="100"/>
        </p:scale>
        <p:origin x="44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2AD9F8-4104-6E40-A25D-1750F09191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D476AE1-87B8-1945-848E-255BDD6E33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E4694F-FDEC-694E-B619-6295E80461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38397-196B-EC49-BB84-D8DA56182754}" type="datetimeFigureOut">
              <a:rPr lang="en-AU" smtClean="0"/>
              <a:t>6/7/21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B1FA43-AB5E-E149-9E75-FE0F58C18B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1792C8-AD25-1C4E-B2BD-9303362F6C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E145D-9693-A047-A712-D96C9F27468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67062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F14FB9-473E-2E4C-8C45-997C080210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0CA018B-A14F-B645-AD0A-CCD35FF8EE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E39CEA-643E-754F-8EFA-C79385B2F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38397-196B-EC49-BB84-D8DA56182754}" type="datetimeFigureOut">
              <a:rPr lang="en-AU" smtClean="0"/>
              <a:t>6/7/21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0EC21F-11D2-5C43-A856-DFE9A67B0D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DC70E5-D4DA-1A4E-B279-7E4171414F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E145D-9693-A047-A712-D96C9F27468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003027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91D381B-2491-DF46-BE23-0A9B0083B98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3763B3A-B5F5-0A43-8D20-1417F25A5A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97BC30-F355-7147-954E-AE9A9E3F2E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38397-196B-EC49-BB84-D8DA56182754}" type="datetimeFigureOut">
              <a:rPr lang="en-AU" smtClean="0"/>
              <a:t>6/7/21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EB34F0-9B40-6647-AEF5-765DD8FC77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5CCC64-70FE-DB42-AB89-69958FF101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E145D-9693-A047-A712-D96C9F27468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54901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D044ED-159A-E845-A5E7-670F9280D6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FF10B5-7F87-DB41-BFAA-E8E7A4B5C9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66EFB1-9B65-D743-9438-7AB444B37D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38397-196B-EC49-BB84-D8DA56182754}" type="datetimeFigureOut">
              <a:rPr lang="en-AU" smtClean="0"/>
              <a:t>6/7/21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879C81-49F0-FF4B-A36C-714ACC30D9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9A9726-E286-0B4F-A573-4855F597E1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E145D-9693-A047-A712-D96C9F27468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487827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FB99A-7CBD-6D44-8182-290E7FFC91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467C1A-D77F-7544-AD5F-61CAA72B6B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032C6B-9B8A-AA42-8280-9317190B48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38397-196B-EC49-BB84-D8DA56182754}" type="datetimeFigureOut">
              <a:rPr lang="en-AU" smtClean="0"/>
              <a:t>6/7/21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13A66C-1AAF-EE4F-A8B2-D6062233B3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B127A5-86DD-DA4E-8BAA-E90B47E625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E145D-9693-A047-A712-D96C9F27468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67856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ED338F-2E11-D24D-A6C6-399EC09EEA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6D2682-62B7-E34E-90FE-68600C4677B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69399C-63C1-824C-84E3-FD3E897E0E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9200DA-3384-144E-8CC9-EE6647E220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38397-196B-EC49-BB84-D8DA56182754}" type="datetimeFigureOut">
              <a:rPr lang="en-AU" smtClean="0"/>
              <a:t>6/7/21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B77F71-84D5-284D-993C-B021D724A5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AD25E4-BCCE-7744-98FD-B8E673AD99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E145D-9693-A047-A712-D96C9F27468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22896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971C27-FCAD-C845-AC4D-1DED886B9E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EEB90A-DABC-6346-95A6-734AFD86F7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CE6D9D-E218-3244-832C-3A1628B643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406A584-AAC1-E149-917E-94836466D59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718F249-8C34-E641-AB70-5454A66170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FE700F3-C114-7640-A6E5-232E797C96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38397-196B-EC49-BB84-D8DA56182754}" type="datetimeFigureOut">
              <a:rPr lang="en-AU" smtClean="0"/>
              <a:t>6/7/21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9E5612E-DD71-A943-BCCF-A9719CDEFC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657EF9C-E88A-FF47-8B52-C8E54FDD25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E145D-9693-A047-A712-D96C9F27468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08954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73C714-1236-3444-B4B5-2CD5A756FC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65BB53E-1EE6-664C-8E5F-5B65710F7A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38397-196B-EC49-BB84-D8DA56182754}" type="datetimeFigureOut">
              <a:rPr lang="en-AU" smtClean="0"/>
              <a:t>6/7/21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D975E4F-34BE-114A-B5FD-152D275C5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FFB696F-4F03-864A-8D44-CD4C14DD8E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E145D-9693-A047-A712-D96C9F27468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302218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921DBDB-F58D-2D46-AECD-6B4126FEE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38397-196B-EC49-BB84-D8DA56182754}" type="datetimeFigureOut">
              <a:rPr lang="en-AU" smtClean="0"/>
              <a:t>6/7/21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58CBE55-FD2F-4A4D-A01F-745467678D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E87E8B-7F5B-3E4B-B0C7-088210B970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E145D-9693-A047-A712-D96C9F27468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51314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095851-B248-744E-B3EF-9A33638601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F90543-8B55-BC4B-A8F1-5A59BA3C5F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EE6D9D-8DE0-7443-B2A2-48432ABE7E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ACE60B-1730-3A44-BD7B-0CC03D1AC6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38397-196B-EC49-BB84-D8DA56182754}" type="datetimeFigureOut">
              <a:rPr lang="en-AU" smtClean="0"/>
              <a:t>6/7/21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F9DE5B-C3A0-9942-B147-2A867A82F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BFF3A6-3098-D948-8DD9-B82F51FF3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E145D-9693-A047-A712-D96C9F27468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050568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1CD717-FBF0-6343-81E5-2186BF3572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CF9A78A-4641-0149-9FF1-3ADC2958308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1B3E1D-032E-0F4E-98DD-A7646B06CC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79DAD3-692F-DA4F-9B40-0190A7F29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38397-196B-EC49-BB84-D8DA56182754}" type="datetimeFigureOut">
              <a:rPr lang="en-AU" smtClean="0"/>
              <a:t>6/7/21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4BF35F-1D96-A848-B6B0-1C07478D51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3CB3FC-C0A8-0740-A375-CCBEABAD9B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E145D-9693-A047-A712-D96C9F27468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14642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267A164-3B9B-354D-8AD9-076AFBC8A3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972BD2-2FDC-044E-8315-75085574B2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E4FAAE-7C6E-9941-AE95-C905109ADD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138397-196B-EC49-BB84-D8DA56182754}" type="datetimeFigureOut">
              <a:rPr lang="en-AU" smtClean="0"/>
              <a:t>6/7/21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4EEDB0-222F-9444-8F57-8FA1BF69ED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B5FB98-A0C6-9545-AAB3-FF18B7C2BC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DE145D-9693-A047-A712-D96C9F27468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67233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loud 3">
            <a:extLst>
              <a:ext uri="{FF2B5EF4-FFF2-40B4-BE49-F238E27FC236}">
                <a16:creationId xmlns:a16="http://schemas.microsoft.com/office/drawing/2014/main" id="{3CF6FF00-6F74-664E-A348-ECFFCFF10E69}"/>
              </a:ext>
            </a:extLst>
          </p:cNvPr>
          <p:cNvSpPr/>
          <p:nvPr/>
        </p:nvSpPr>
        <p:spPr>
          <a:xfrm>
            <a:off x="1797269" y="725214"/>
            <a:ext cx="1345324" cy="609600"/>
          </a:xfrm>
          <a:prstGeom prst="clou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571BE24-4DE2-9B4A-A3C8-5FD25FA02877}"/>
              </a:ext>
            </a:extLst>
          </p:cNvPr>
          <p:cNvSpPr txBox="1"/>
          <p:nvPr/>
        </p:nvSpPr>
        <p:spPr>
          <a:xfrm>
            <a:off x="2199664" y="845348"/>
            <a:ext cx="540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AS1</a:t>
            </a:r>
          </a:p>
        </p:txBody>
      </p:sp>
      <p:sp>
        <p:nvSpPr>
          <p:cNvPr id="6" name="Cloud 5">
            <a:extLst>
              <a:ext uri="{FF2B5EF4-FFF2-40B4-BE49-F238E27FC236}">
                <a16:creationId xmlns:a16="http://schemas.microsoft.com/office/drawing/2014/main" id="{8D563265-4320-404D-922C-1146F0DBFD6F}"/>
              </a:ext>
            </a:extLst>
          </p:cNvPr>
          <p:cNvSpPr/>
          <p:nvPr/>
        </p:nvSpPr>
        <p:spPr>
          <a:xfrm>
            <a:off x="3021724" y="2012731"/>
            <a:ext cx="1345324" cy="609600"/>
          </a:xfrm>
          <a:prstGeom prst="clou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7573FCC-C7AB-E74C-ABF6-E44730D6FEBF}"/>
              </a:ext>
            </a:extLst>
          </p:cNvPr>
          <p:cNvSpPr txBox="1"/>
          <p:nvPr/>
        </p:nvSpPr>
        <p:spPr>
          <a:xfrm>
            <a:off x="3424119" y="2132865"/>
            <a:ext cx="540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AS3</a:t>
            </a:r>
          </a:p>
        </p:txBody>
      </p:sp>
      <p:sp>
        <p:nvSpPr>
          <p:cNvPr id="8" name="Cloud 7">
            <a:extLst>
              <a:ext uri="{FF2B5EF4-FFF2-40B4-BE49-F238E27FC236}">
                <a16:creationId xmlns:a16="http://schemas.microsoft.com/office/drawing/2014/main" id="{80510AAE-6424-444D-8CD9-4DC41986C2D7}"/>
              </a:ext>
            </a:extLst>
          </p:cNvPr>
          <p:cNvSpPr/>
          <p:nvPr/>
        </p:nvSpPr>
        <p:spPr>
          <a:xfrm>
            <a:off x="3964652" y="786806"/>
            <a:ext cx="1345324" cy="609600"/>
          </a:xfrm>
          <a:prstGeom prst="clou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4A563B7-0213-5F4D-B168-88C4F7935178}"/>
              </a:ext>
            </a:extLst>
          </p:cNvPr>
          <p:cNvSpPr txBox="1"/>
          <p:nvPr/>
        </p:nvSpPr>
        <p:spPr>
          <a:xfrm>
            <a:off x="4367047" y="906940"/>
            <a:ext cx="540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AS2</a:t>
            </a:r>
          </a:p>
        </p:txBody>
      </p:sp>
      <p:sp>
        <p:nvSpPr>
          <p:cNvPr id="10" name="Cloud 9">
            <a:extLst>
              <a:ext uri="{FF2B5EF4-FFF2-40B4-BE49-F238E27FC236}">
                <a16:creationId xmlns:a16="http://schemas.microsoft.com/office/drawing/2014/main" id="{40EC130D-505B-3641-9E0E-E7BBFE6106FB}"/>
              </a:ext>
            </a:extLst>
          </p:cNvPr>
          <p:cNvSpPr/>
          <p:nvPr/>
        </p:nvSpPr>
        <p:spPr>
          <a:xfrm>
            <a:off x="5691352" y="1523265"/>
            <a:ext cx="1345324" cy="609600"/>
          </a:xfrm>
          <a:prstGeom prst="clou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42A1482-946C-044D-9229-95D81ACDB74D}"/>
              </a:ext>
            </a:extLst>
          </p:cNvPr>
          <p:cNvSpPr txBox="1"/>
          <p:nvPr/>
        </p:nvSpPr>
        <p:spPr>
          <a:xfrm>
            <a:off x="6093747" y="1643399"/>
            <a:ext cx="540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AS4</a:t>
            </a:r>
          </a:p>
        </p:txBody>
      </p:sp>
      <p:sp>
        <p:nvSpPr>
          <p:cNvPr id="12" name="Cloud 11">
            <a:extLst>
              <a:ext uri="{FF2B5EF4-FFF2-40B4-BE49-F238E27FC236}">
                <a16:creationId xmlns:a16="http://schemas.microsoft.com/office/drawing/2014/main" id="{4A2AE2BC-4544-5B44-82CF-675AA01E2F16}"/>
              </a:ext>
            </a:extLst>
          </p:cNvPr>
          <p:cNvSpPr/>
          <p:nvPr/>
        </p:nvSpPr>
        <p:spPr>
          <a:xfrm>
            <a:off x="6185338" y="2727435"/>
            <a:ext cx="1345324" cy="609600"/>
          </a:xfrm>
          <a:prstGeom prst="clou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2FA17A0-30A2-4D4D-B102-432BD8101C19}"/>
              </a:ext>
            </a:extLst>
          </p:cNvPr>
          <p:cNvSpPr txBox="1"/>
          <p:nvPr/>
        </p:nvSpPr>
        <p:spPr>
          <a:xfrm>
            <a:off x="6587733" y="2847569"/>
            <a:ext cx="540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AS5</a:t>
            </a:r>
          </a:p>
        </p:txBody>
      </p: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6A2A4F73-7170-CB47-9348-A74BD9189306}"/>
              </a:ext>
            </a:extLst>
          </p:cNvPr>
          <p:cNvCxnSpPr>
            <a:cxnSpLocks/>
            <a:stCxn id="4" idx="0"/>
            <a:endCxn id="8" idx="2"/>
          </p:cNvCxnSpPr>
          <p:nvPr/>
        </p:nvCxnSpPr>
        <p:spPr>
          <a:xfrm>
            <a:off x="3141472" y="1030014"/>
            <a:ext cx="827353" cy="61592"/>
          </a:xfrm>
          <a:prstGeom prst="straightConnector1">
            <a:avLst/>
          </a:prstGeom>
          <a:ln w="38100">
            <a:solidFill>
              <a:schemeClr val="bg2">
                <a:lumMod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FE75F55D-223A-BE48-9727-A13CBFC7281B}"/>
              </a:ext>
            </a:extLst>
          </p:cNvPr>
          <p:cNvCxnSpPr>
            <a:cxnSpLocks/>
          </p:cNvCxnSpPr>
          <p:nvPr/>
        </p:nvCxnSpPr>
        <p:spPr>
          <a:xfrm>
            <a:off x="5076876" y="1291965"/>
            <a:ext cx="925281" cy="289107"/>
          </a:xfrm>
          <a:prstGeom prst="straightConnector1">
            <a:avLst/>
          </a:prstGeom>
          <a:ln w="38100">
            <a:solidFill>
              <a:schemeClr val="bg2">
                <a:lumMod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5E03EA46-131D-464A-956C-EBA26A048B26}"/>
              </a:ext>
            </a:extLst>
          </p:cNvPr>
          <p:cNvCxnSpPr>
            <a:stCxn id="4" idx="1"/>
            <a:endCxn id="6" idx="3"/>
          </p:cNvCxnSpPr>
          <p:nvPr/>
        </p:nvCxnSpPr>
        <p:spPr>
          <a:xfrm>
            <a:off x="2469931" y="1334165"/>
            <a:ext cx="1224455" cy="713420"/>
          </a:xfrm>
          <a:prstGeom prst="straightConnector1">
            <a:avLst/>
          </a:prstGeom>
          <a:ln w="38100">
            <a:solidFill>
              <a:schemeClr val="bg2">
                <a:lumMod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C3D2338E-C32C-B340-9605-75F2F657B4D3}"/>
              </a:ext>
            </a:extLst>
          </p:cNvPr>
          <p:cNvCxnSpPr>
            <a:stCxn id="6" idx="0"/>
            <a:endCxn id="12" idx="2"/>
          </p:cNvCxnSpPr>
          <p:nvPr/>
        </p:nvCxnSpPr>
        <p:spPr>
          <a:xfrm>
            <a:off x="4365927" y="2317531"/>
            <a:ext cx="1823584" cy="714704"/>
          </a:xfrm>
          <a:prstGeom prst="straightConnector1">
            <a:avLst/>
          </a:prstGeom>
          <a:ln w="38100">
            <a:solidFill>
              <a:schemeClr val="bg2">
                <a:lumMod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DB748E87-33D3-AE4F-AF83-64EAF70C94C7}"/>
              </a:ext>
            </a:extLst>
          </p:cNvPr>
          <p:cNvCxnSpPr>
            <a:stCxn id="10" idx="1"/>
            <a:endCxn id="12" idx="3"/>
          </p:cNvCxnSpPr>
          <p:nvPr/>
        </p:nvCxnSpPr>
        <p:spPr>
          <a:xfrm>
            <a:off x="6364014" y="2132216"/>
            <a:ext cx="493986" cy="630073"/>
          </a:xfrm>
          <a:prstGeom prst="straightConnector1">
            <a:avLst/>
          </a:prstGeom>
          <a:ln w="38100">
            <a:solidFill>
              <a:schemeClr val="bg2">
                <a:lumMod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018D89A0-425C-9D46-9DC2-480FD879902A}"/>
              </a:ext>
            </a:extLst>
          </p:cNvPr>
          <p:cNvCxnSpPr>
            <a:cxnSpLocks/>
            <a:stCxn id="12" idx="2"/>
            <a:endCxn id="19" idx="3"/>
          </p:cNvCxnSpPr>
          <p:nvPr/>
        </p:nvCxnSpPr>
        <p:spPr>
          <a:xfrm flipH="1">
            <a:off x="3484178" y="3032235"/>
            <a:ext cx="2705333" cy="435452"/>
          </a:xfrm>
          <a:prstGeom prst="line">
            <a:avLst/>
          </a:prstGeom>
          <a:ln w="38100"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5FB3776B-DE33-694C-AD73-704C1BACA996}"/>
              </a:ext>
            </a:extLst>
          </p:cNvPr>
          <p:cNvCxnSpPr>
            <a:stCxn id="19" idx="0"/>
            <a:endCxn id="4" idx="1"/>
          </p:cNvCxnSpPr>
          <p:nvPr/>
        </p:nvCxnSpPr>
        <p:spPr>
          <a:xfrm flipH="1" flipV="1">
            <a:off x="2469931" y="1334165"/>
            <a:ext cx="420976" cy="1871912"/>
          </a:xfrm>
          <a:prstGeom prst="straightConnector1">
            <a:avLst/>
          </a:prstGeom>
          <a:ln w="38100">
            <a:solidFill>
              <a:schemeClr val="bg2">
                <a:lumMod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E0419083-7A36-2E4A-804B-1AA38FBA03C4}"/>
              </a:ext>
            </a:extLst>
          </p:cNvPr>
          <p:cNvSpPr txBox="1"/>
          <p:nvPr/>
        </p:nvSpPr>
        <p:spPr>
          <a:xfrm>
            <a:off x="3142593" y="339794"/>
            <a:ext cx="1119217" cy="5232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AU" sz="1400" dirty="0"/>
              <a:t>192.0.2.0/24</a:t>
            </a:r>
          </a:p>
          <a:p>
            <a:r>
              <a:rPr lang="en-AU" sz="1400" dirty="0"/>
              <a:t>AS1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0E8EAA4-E8E1-8145-BB23-F20D73C96D60}"/>
              </a:ext>
            </a:extLst>
          </p:cNvPr>
          <p:cNvSpPr txBox="1"/>
          <p:nvPr/>
        </p:nvSpPr>
        <p:spPr>
          <a:xfrm>
            <a:off x="2740197" y="1420476"/>
            <a:ext cx="1119217" cy="5232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AU" sz="1400" dirty="0"/>
              <a:t>192.0.2.0/24</a:t>
            </a:r>
          </a:p>
          <a:p>
            <a:r>
              <a:rPr lang="en-AU" sz="1400" dirty="0"/>
              <a:t>AS1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A12296B-AEE5-7445-9DDD-5D09937F67D1}"/>
              </a:ext>
            </a:extLst>
          </p:cNvPr>
          <p:cNvSpPr txBox="1"/>
          <p:nvPr/>
        </p:nvSpPr>
        <p:spPr>
          <a:xfrm>
            <a:off x="5468516" y="861581"/>
            <a:ext cx="1119217" cy="5232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AU" sz="1400" dirty="0"/>
              <a:t>192.0.2.0/24</a:t>
            </a:r>
          </a:p>
          <a:p>
            <a:r>
              <a:rPr lang="en-AU" sz="1400" dirty="0"/>
              <a:t>AS2, AS1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0760031-26F3-1E44-A259-3AFFA8DFB584}"/>
              </a:ext>
            </a:extLst>
          </p:cNvPr>
          <p:cNvSpPr txBox="1"/>
          <p:nvPr/>
        </p:nvSpPr>
        <p:spPr>
          <a:xfrm>
            <a:off x="4469591" y="2356218"/>
            <a:ext cx="1119217" cy="5232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AU" sz="1400" dirty="0"/>
              <a:t>192.0.2.0/24</a:t>
            </a:r>
          </a:p>
          <a:p>
            <a:r>
              <a:rPr lang="en-AU" sz="1400" dirty="0"/>
              <a:t>AS3, AS1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8BC2C46-5327-1342-839D-40B7CDF1DA9D}"/>
              </a:ext>
            </a:extLst>
          </p:cNvPr>
          <p:cNvSpPr txBox="1"/>
          <p:nvPr/>
        </p:nvSpPr>
        <p:spPr>
          <a:xfrm>
            <a:off x="7128266" y="2099111"/>
            <a:ext cx="1186543" cy="5232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AU" sz="1400" dirty="0"/>
              <a:t>192.0.2.0/24</a:t>
            </a:r>
          </a:p>
          <a:p>
            <a:r>
              <a:rPr lang="en-AU" sz="1400" dirty="0"/>
              <a:t>AS4, AS2, AS1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323AB69-1544-BC47-A223-54097AAAC429}"/>
              </a:ext>
            </a:extLst>
          </p:cNvPr>
          <p:cNvSpPr txBox="1"/>
          <p:nvPr/>
        </p:nvSpPr>
        <p:spPr>
          <a:xfrm>
            <a:off x="2297635" y="3206077"/>
            <a:ext cx="1186543" cy="5232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AU" sz="1400" dirty="0"/>
              <a:t>192.0.2.0/24</a:t>
            </a:r>
          </a:p>
          <a:p>
            <a:r>
              <a:rPr lang="en-AU" sz="1400" dirty="0"/>
              <a:t>AS5, AS2, AS1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2719D68-D1ED-AD48-92D7-D2195B95DE4E}"/>
              </a:ext>
            </a:extLst>
          </p:cNvPr>
          <p:cNvSpPr txBox="1"/>
          <p:nvPr/>
        </p:nvSpPr>
        <p:spPr>
          <a:xfrm>
            <a:off x="6970047" y="3192941"/>
            <a:ext cx="2281394" cy="73866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AU" sz="1400" dirty="0"/>
              <a:t>Route	    AS Path</a:t>
            </a:r>
          </a:p>
          <a:p>
            <a:r>
              <a:rPr lang="en-AU" sz="1400" dirty="0"/>
              <a:t>192.0.2.0/24   AS3, AS1</a:t>
            </a:r>
          </a:p>
          <a:p>
            <a:r>
              <a:rPr lang="en-AU" sz="1400" dirty="0">
                <a:solidFill>
                  <a:schemeClr val="bg1">
                    <a:lumMod val="75000"/>
                  </a:schemeClr>
                </a:solidFill>
              </a:rPr>
              <a:t>192.0.2.0/24    AS4, AS3, AS1</a:t>
            </a:r>
          </a:p>
        </p:txBody>
      </p:sp>
    </p:spTree>
    <p:extLst>
      <p:ext uri="{BB962C8B-B14F-4D97-AF65-F5344CB8AC3E}">
        <p14:creationId xmlns:p14="http://schemas.microsoft.com/office/powerpoint/2010/main" val="14911783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1512</TotalTime>
  <Words>44</Words>
  <Application>Microsoft Macintosh PowerPoint</Application>
  <PresentationFormat>Widescreen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Geoff Huston</dc:creator>
  <cp:lastModifiedBy>Geoff Huston</cp:lastModifiedBy>
  <cp:revision>3</cp:revision>
  <dcterms:created xsi:type="dcterms:W3CDTF">2021-07-06T01:15:52Z</dcterms:created>
  <dcterms:modified xsi:type="dcterms:W3CDTF">2021-07-07T02:27:53Z</dcterms:modified>
</cp:coreProperties>
</file>