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93"/>
    <p:restoredTop sz="94721"/>
  </p:normalViewPr>
  <p:slideViewPr>
    <p:cSldViewPr snapToGrid="0" snapToObjects="1">
      <p:cViewPr varScale="1">
        <p:scale>
          <a:sx n="168" d="100"/>
          <a:sy n="168" d="100"/>
        </p:scale>
        <p:origin x="24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AD9F8-4104-6E40-A25D-1750F0919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476AE1-87B8-1945-848E-255BDD6E3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4694F-FDEC-694E-B619-6295E8046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1FA43-AB5E-E149-9E75-FE0F58C18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792C8-AD25-1C4E-B2BD-9303362F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706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14FB9-473E-2E4C-8C45-997C08021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CA018B-A14F-B645-AD0A-CCD35FF8E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39CEA-643E-754F-8EFA-C79385B2F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EC21F-11D2-5C43-A856-DFE9A67B0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C70E5-D4DA-1A4E-B279-7E4171414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0302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D381B-2491-DF46-BE23-0A9B0083B9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763B3A-B5F5-0A43-8D20-1417F25A5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7BC30-F355-7147-954E-AE9A9E3F2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B34F0-9B40-6647-AEF5-765DD8FC7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CCC64-70FE-DB42-AB89-69958FF10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490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044ED-159A-E845-A5E7-670F9280D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F10B5-7F87-DB41-BFAA-E8E7A4B5C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6EFB1-9B65-D743-9438-7AB444B37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79C81-49F0-FF4B-A36C-714ACC30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A9726-E286-0B4F-A573-4855F597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8782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FB99A-7CBD-6D44-8182-290E7FFC9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67C1A-D77F-7544-AD5F-61CAA72B6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32C6B-9B8A-AA42-8280-9317190B4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3A66C-1AAF-EE4F-A8B2-D6062233B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127A5-86DD-DA4E-8BAA-E90B47E62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785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D338F-2E11-D24D-A6C6-399EC09EE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D2682-62B7-E34E-90FE-68600C4677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9399C-63C1-824C-84E3-FD3E897E0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200DA-3384-144E-8CC9-EE6647E22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77F71-84D5-284D-993C-B021D724A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D25E4-BCCE-7744-98FD-B8E673AD9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289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71C27-FCAD-C845-AC4D-1DED886B9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EB90A-DABC-6346-95A6-734AFD86F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E6D9D-E218-3244-832C-3A1628B64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06A584-AAC1-E149-917E-94836466D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18F249-8C34-E641-AB70-5454A6617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700F3-C114-7640-A6E5-232E797C9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E5612E-DD71-A943-BCCF-A9719CDEF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57EF9C-E88A-FF47-8B52-C8E54FDD2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895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3C714-1236-3444-B4B5-2CD5A756F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5BB53E-1EE6-664C-8E5F-5B65710F7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975E4F-34BE-114A-B5FD-152D275C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FB696F-4F03-864A-8D44-CD4C14DD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022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21DBDB-F58D-2D46-AECD-6B4126FEE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8CBE55-FD2F-4A4D-A01F-745467678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E87E8B-7F5B-3E4B-B0C7-088210B9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131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95851-B248-744E-B3EF-9A3363860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0543-8B55-BC4B-A8F1-5A59BA3C5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E6D9D-8DE0-7443-B2A2-48432ABE7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CE60B-1730-3A44-BD7B-0CC03D1AC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9DE5B-C3A0-9942-B147-2A867A82F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FF3A6-3098-D948-8DD9-B82F51FF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505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CD717-FBF0-6343-81E5-2186BF357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F9A78A-4641-0149-9FF1-3ADC29583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B3E1D-032E-0F4E-98DD-A7646B06C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9DAD3-692F-DA4F-9B40-0190A7F29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BF35F-1D96-A848-B6B0-1C07478D5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3CB3FC-C0A8-0740-A375-CCBEABAD9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464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67A164-3B9B-354D-8AD9-076AFBC8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72BD2-2FDC-044E-8315-75085574B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4FAAE-7C6E-9941-AE95-C905109AD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38397-196B-EC49-BB84-D8DA56182754}" type="datetimeFigureOut">
              <a:rPr lang="en-AU" smtClean="0"/>
              <a:t>7/7/21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EEDB0-222F-9444-8F57-8FA1BF69ED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5FB98-A0C6-9545-AAB3-FF18B7C2B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72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>
            <a:extLst>
              <a:ext uri="{FF2B5EF4-FFF2-40B4-BE49-F238E27FC236}">
                <a16:creationId xmlns:a16="http://schemas.microsoft.com/office/drawing/2014/main" id="{3CF6FF00-6F74-664E-A348-ECFFCFF10E69}"/>
              </a:ext>
            </a:extLst>
          </p:cNvPr>
          <p:cNvSpPr/>
          <p:nvPr/>
        </p:nvSpPr>
        <p:spPr>
          <a:xfrm>
            <a:off x="1797269" y="725214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71BE24-4DE2-9B4A-A3C8-5FD25FA02877}"/>
              </a:ext>
            </a:extLst>
          </p:cNvPr>
          <p:cNvSpPr txBox="1"/>
          <p:nvPr/>
        </p:nvSpPr>
        <p:spPr>
          <a:xfrm>
            <a:off x="2199664" y="84534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AS1</a:t>
            </a: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8D563265-4320-404D-922C-1146F0DBFD6F}"/>
              </a:ext>
            </a:extLst>
          </p:cNvPr>
          <p:cNvSpPr/>
          <p:nvPr/>
        </p:nvSpPr>
        <p:spPr>
          <a:xfrm>
            <a:off x="3021724" y="2012731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573FCC-C7AB-E74C-ABF6-E44730D6FEBF}"/>
              </a:ext>
            </a:extLst>
          </p:cNvPr>
          <p:cNvSpPr txBox="1"/>
          <p:nvPr/>
        </p:nvSpPr>
        <p:spPr>
          <a:xfrm>
            <a:off x="3424119" y="2132865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AS3</a:t>
            </a: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80510AAE-6424-444D-8CD9-4DC41986C2D7}"/>
              </a:ext>
            </a:extLst>
          </p:cNvPr>
          <p:cNvSpPr/>
          <p:nvPr/>
        </p:nvSpPr>
        <p:spPr>
          <a:xfrm>
            <a:off x="3964652" y="786806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A563B7-0213-5F4D-B168-88C4F7935178}"/>
              </a:ext>
            </a:extLst>
          </p:cNvPr>
          <p:cNvSpPr txBox="1"/>
          <p:nvPr/>
        </p:nvSpPr>
        <p:spPr>
          <a:xfrm>
            <a:off x="4367047" y="90694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AS2</a:t>
            </a: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40EC130D-505B-3641-9E0E-E7BBFE6106FB}"/>
              </a:ext>
            </a:extLst>
          </p:cNvPr>
          <p:cNvSpPr/>
          <p:nvPr/>
        </p:nvSpPr>
        <p:spPr>
          <a:xfrm>
            <a:off x="5691352" y="1523265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2A1482-946C-044D-9229-95D81ACDB74D}"/>
              </a:ext>
            </a:extLst>
          </p:cNvPr>
          <p:cNvSpPr txBox="1"/>
          <p:nvPr/>
        </p:nvSpPr>
        <p:spPr>
          <a:xfrm>
            <a:off x="6093747" y="1643399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AS4</a:t>
            </a:r>
          </a:p>
        </p:txBody>
      </p:sp>
      <p:sp>
        <p:nvSpPr>
          <p:cNvPr id="12" name="Cloud 11">
            <a:extLst>
              <a:ext uri="{FF2B5EF4-FFF2-40B4-BE49-F238E27FC236}">
                <a16:creationId xmlns:a16="http://schemas.microsoft.com/office/drawing/2014/main" id="{4A2AE2BC-4544-5B44-82CF-675AA01E2F16}"/>
              </a:ext>
            </a:extLst>
          </p:cNvPr>
          <p:cNvSpPr/>
          <p:nvPr/>
        </p:nvSpPr>
        <p:spPr>
          <a:xfrm>
            <a:off x="6185338" y="2727435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A17A0-30A2-4D4D-B102-432BD8101C19}"/>
              </a:ext>
            </a:extLst>
          </p:cNvPr>
          <p:cNvSpPr txBox="1"/>
          <p:nvPr/>
        </p:nvSpPr>
        <p:spPr>
          <a:xfrm>
            <a:off x="6587733" y="2847569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AS5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2A4F73-7170-CB47-9348-A74BD9189306}"/>
              </a:ext>
            </a:extLst>
          </p:cNvPr>
          <p:cNvCxnSpPr>
            <a:cxnSpLocks/>
            <a:stCxn id="4" idx="0"/>
            <a:endCxn id="8" idx="2"/>
          </p:cNvCxnSpPr>
          <p:nvPr/>
        </p:nvCxnSpPr>
        <p:spPr>
          <a:xfrm>
            <a:off x="3141472" y="1030014"/>
            <a:ext cx="827353" cy="61592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E75F55D-223A-BE48-9727-A13CBFC7281B}"/>
              </a:ext>
            </a:extLst>
          </p:cNvPr>
          <p:cNvCxnSpPr>
            <a:cxnSpLocks/>
          </p:cNvCxnSpPr>
          <p:nvPr/>
        </p:nvCxnSpPr>
        <p:spPr>
          <a:xfrm>
            <a:off x="5076876" y="1291965"/>
            <a:ext cx="925281" cy="289107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E03EA46-131D-464A-956C-EBA26A048B26}"/>
              </a:ext>
            </a:extLst>
          </p:cNvPr>
          <p:cNvCxnSpPr>
            <a:stCxn id="4" idx="1"/>
            <a:endCxn id="6" idx="3"/>
          </p:cNvCxnSpPr>
          <p:nvPr/>
        </p:nvCxnSpPr>
        <p:spPr>
          <a:xfrm>
            <a:off x="2469931" y="1334165"/>
            <a:ext cx="1224455" cy="713420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3D2338E-C32C-B340-9605-75F2F657B4D3}"/>
              </a:ext>
            </a:extLst>
          </p:cNvPr>
          <p:cNvCxnSpPr>
            <a:stCxn id="6" idx="0"/>
            <a:endCxn id="12" idx="2"/>
          </p:cNvCxnSpPr>
          <p:nvPr/>
        </p:nvCxnSpPr>
        <p:spPr>
          <a:xfrm>
            <a:off x="4365927" y="2317531"/>
            <a:ext cx="1823584" cy="714704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B748E87-33D3-AE4F-AF83-64EAF70C94C7}"/>
              </a:ext>
            </a:extLst>
          </p:cNvPr>
          <p:cNvCxnSpPr>
            <a:stCxn id="10" idx="1"/>
            <a:endCxn id="12" idx="3"/>
          </p:cNvCxnSpPr>
          <p:nvPr/>
        </p:nvCxnSpPr>
        <p:spPr>
          <a:xfrm>
            <a:off x="6364014" y="2132216"/>
            <a:ext cx="493986" cy="630073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18D89A0-425C-9D46-9DC2-480FD879902A}"/>
              </a:ext>
            </a:extLst>
          </p:cNvPr>
          <p:cNvCxnSpPr>
            <a:cxnSpLocks/>
            <a:stCxn id="12" idx="2"/>
            <a:endCxn id="19" idx="3"/>
          </p:cNvCxnSpPr>
          <p:nvPr/>
        </p:nvCxnSpPr>
        <p:spPr>
          <a:xfrm flipH="1">
            <a:off x="3484178" y="3032235"/>
            <a:ext cx="2705333" cy="435452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FB3776B-DE33-694C-AD73-704C1BACA996}"/>
              </a:ext>
            </a:extLst>
          </p:cNvPr>
          <p:cNvCxnSpPr>
            <a:stCxn id="19" idx="0"/>
            <a:endCxn id="4" idx="1"/>
          </p:cNvCxnSpPr>
          <p:nvPr/>
        </p:nvCxnSpPr>
        <p:spPr>
          <a:xfrm flipH="1" flipV="1">
            <a:off x="2469931" y="1334165"/>
            <a:ext cx="420976" cy="1871912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0419083-7A36-2E4A-804B-1AA38FBA03C4}"/>
              </a:ext>
            </a:extLst>
          </p:cNvPr>
          <p:cNvSpPr txBox="1"/>
          <p:nvPr/>
        </p:nvSpPr>
        <p:spPr>
          <a:xfrm>
            <a:off x="3142593" y="339794"/>
            <a:ext cx="111921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E8EAA4-E8E1-8145-BB23-F20D73C96D60}"/>
              </a:ext>
            </a:extLst>
          </p:cNvPr>
          <p:cNvSpPr txBox="1"/>
          <p:nvPr/>
        </p:nvSpPr>
        <p:spPr>
          <a:xfrm>
            <a:off x="2740197" y="1420476"/>
            <a:ext cx="111921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12296B-AEE5-7445-9DDD-5D09937F67D1}"/>
              </a:ext>
            </a:extLst>
          </p:cNvPr>
          <p:cNvSpPr txBox="1"/>
          <p:nvPr/>
        </p:nvSpPr>
        <p:spPr>
          <a:xfrm>
            <a:off x="5468516" y="861581"/>
            <a:ext cx="111921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AS2, AS1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760031-26F3-1E44-A259-3AFFA8DFB584}"/>
              </a:ext>
            </a:extLst>
          </p:cNvPr>
          <p:cNvSpPr txBox="1"/>
          <p:nvPr/>
        </p:nvSpPr>
        <p:spPr>
          <a:xfrm>
            <a:off x="4469591" y="2356218"/>
            <a:ext cx="111921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AS3, AS1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BC2C46-5327-1342-839D-40B7CDF1DA9D}"/>
              </a:ext>
            </a:extLst>
          </p:cNvPr>
          <p:cNvSpPr txBox="1"/>
          <p:nvPr/>
        </p:nvSpPr>
        <p:spPr>
          <a:xfrm>
            <a:off x="7128266" y="2099111"/>
            <a:ext cx="118654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AS4, AS2, AS1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23AB69-1544-BC47-A223-54097AAAC429}"/>
              </a:ext>
            </a:extLst>
          </p:cNvPr>
          <p:cNvSpPr txBox="1"/>
          <p:nvPr/>
        </p:nvSpPr>
        <p:spPr>
          <a:xfrm>
            <a:off x="2297635" y="3206077"/>
            <a:ext cx="118654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AS5, AS2, AS1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719D68-D1ED-AD48-92D7-D2195B95DE4E}"/>
              </a:ext>
            </a:extLst>
          </p:cNvPr>
          <p:cNvSpPr txBox="1"/>
          <p:nvPr/>
        </p:nvSpPr>
        <p:spPr>
          <a:xfrm>
            <a:off x="6970047" y="3192941"/>
            <a:ext cx="2281394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Route	    AS Path</a:t>
            </a:r>
          </a:p>
          <a:p>
            <a:r>
              <a:rPr lang="en-AU" sz="1400" dirty="0"/>
              <a:t>192.0.2.0/24   AS3, AS1</a:t>
            </a:r>
          </a:p>
          <a:p>
            <a:r>
              <a:rPr lang="en-AU" sz="1400" dirty="0">
                <a:solidFill>
                  <a:schemeClr val="bg1">
                    <a:lumMod val="75000"/>
                  </a:schemeClr>
                </a:solidFill>
              </a:rPr>
              <a:t>192.0.2.0/24    AS4, AS3, AS1</a:t>
            </a:r>
          </a:p>
        </p:txBody>
      </p:sp>
    </p:spTree>
    <p:extLst>
      <p:ext uri="{BB962C8B-B14F-4D97-AF65-F5344CB8AC3E}">
        <p14:creationId xmlns:p14="http://schemas.microsoft.com/office/powerpoint/2010/main" val="1491178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6494DC38-4E6D-1248-9A4E-41631973BD99}"/>
              </a:ext>
            </a:extLst>
          </p:cNvPr>
          <p:cNvGrpSpPr/>
          <p:nvPr/>
        </p:nvGrpSpPr>
        <p:grpSpPr>
          <a:xfrm>
            <a:off x="1954925" y="1531883"/>
            <a:ext cx="1345324" cy="609600"/>
            <a:chOff x="1954925" y="1531883"/>
            <a:chExt cx="1345324" cy="609600"/>
          </a:xfrm>
        </p:grpSpPr>
        <p:sp>
          <p:nvSpPr>
            <p:cNvPr id="4" name="Cloud 3">
              <a:extLst>
                <a:ext uri="{FF2B5EF4-FFF2-40B4-BE49-F238E27FC236}">
                  <a16:creationId xmlns:a16="http://schemas.microsoft.com/office/drawing/2014/main" id="{BB3FBF76-BE26-1A41-9D81-BC80F3C98694}"/>
                </a:ext>
              </a:extLst>
            </p:cNvPr>
            <p:cNvSpPr/>
            <p:nvPr/>
          </p:nvSpPr>
          <p:spPr>
            <a:xfrm>
              <a:off x="1954925" y="1531883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A6B63F7-97A8-7840-A44D-52C89A8115DD}"/>
                </a:ext>
              </a:extLst>
            </p:cNvPr>
            <p:cNvSpPr txBox="1"/>
            <p:nvPr/>
          </p:nvSpPr>
          <p:spPr>
            <a:xfrm>
              <a:off x="2357320" y="1652017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AS1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2D93053-AF88-E04D-A88A-48090D6E525F}"/>
              </a:ext>
            </a:extLst>
          </p:cNvPr>
          <p:cNvGrpSpPr/>
          <p:nvPr/>
        </p:nvGrpSpPr>
        <p:grpSpPr>
          <a:xfrm>
            <a:off x="6306959" y="1531883"/>
            <a:ext cx="1345324" cy="609600"/>
            <a:chOff x="3179380" y="2819400"/>
            <a:chExt cx="1345324" cy="609600"/>
          </a:xfrm>
        </p:grpSpPr>
        <p:sp>
          <p:nvSpPr>
            <p:cNvPr id="6" name="Cloud 5">
              <a:extLst>
                <a:ext uri="{FF2B5EF4-FFF2-40B4-BE49-F238E27FC236}">
                  <a16:creationId xmlns:a16="http://schemas.microsoft.com/office/drawing/2014/main" id="{5914E20B-65E9-F649-8120-407C8DBB6AC6}"/>
                </a:ext>
              </a:extLst>
            </p:cNvPr>
            <p:cNvSpPr/>
            <p:nvPr/>
          </p:nvSpPr>
          <p:spPr>
            <a:xfrm>
              <a:off x="3179380" y="2819400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014E753-5128-364E-B5AF-8BFB2FED8EBE}"/>
                </a:ext>
              </a:extLst>
            </p:cNvPr>
            <p:cNvSpPr txBox="1"/>
            <p:nvPr/>
          </p:nvSpPr>
          <p:spPr>
            <a:xfrm>
              <a:off x="3581775" y="2939534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AS3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B456CD9-B9F7-B64F-9C86-B42E124CBD34}"/>
              </a:ext>
            </a:extLst>
          </p:cNvPr>
          <p:cNvGrpSpPr/>
          <p:nvPr/>
        </p:nvGrpSpPr>
        <p:grpSpPr>
          <a:xfrm>
            <a:off x="4122308" y="1531883"/>
            <a:ext cx="1345324" cy="609600"/>
            <a:chOff x="4122308" y="1593475"/>
            <a:chExt cx="1345324" cy="609600"/>
          </a:xfrm>
        </p:grpSpPr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1790FAEC-F648-2543-9389-1749A32372EC}"/>
                </a:ext>
              </a:extLst>
            </p:cNvPr>
            <p:cNvSpPr/>
            <p:nvPr/>
          </p:nvSpPr>
          <p:spPr>
            <a:xfrm>
              <a:off x="4122308" y="1593475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D9AA457-6122-6949-810C-31BA347ABF81}"/>
                </a:ext>
              </a:extLst>
            </p:cNvPr>
            <p:cNvSpPr txBox="1"/>
            <p:nvPr/>
          </p:nvSpPr>
          <p:spPr>
            <a:xfrm>
              <a:off x="4524703" y="1713609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AS2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3B85F9D-DC1A-AC4A-8419-CA27EEEA4CAB}"/>
              </a:ext>
            </a:extLst>
          </p:cNvPr>
          <p:cNvGrpSpPr/>
          <p:nvPr/>
        </p:nvGrpSpPr>
        <p:grpSpPr>
          <a:xfrm>
            <a:off x="7467602" y="2827283"/>
            <a:ext cx="1345324" cy="609600"/>
            <a:chOff x="5849008" y="2329934"/>
            <a:chExt cx="1345324" cy="609600"/>
          </a:xfrm>
        </p:grpSpPr>
        <p:sp>
          <p:nvSpPr>
            <p:cNvPr id="10" name="Cloud 9">
              <a:extLst>
                <a:ext uri="{FF2B5EF4-FFF2-40B4-BE49-F238E27FC236}">
                  <a16:creationId xmlns:a16="http://schemas.microsoft.com/office/drawing/2014/main" id="{5B29D077-0683-614F-A47C-AF1FD4F0A10D}"/>
                </a:ext>
              </a:extLst>
            </p:cNvPr>
            <p:cNvSpPr/>
            <p:nvPr/>
          </p:nvSpPr>
          <p:spPr>
            <a:xfrm>
              <a:off x="5849008" y="2329934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C55D61B-2E72-9348-B30D-D06C2B613989}"/>
                </a:ext>
              </a:extLst>
            </p:cNvPr>
            <p:cNvSpPr txBox="1"/>
            <p:nvPr/>
          </p:nvSpPr>
          <p:spPr>
            <a:xfrm>
              <a:off x="6251403" y="2450068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AS4</a:t>
              </a:r>
            </a:p>
          </p:txBody>
        </p:sp>
      </p:grpSp>
      <p:sp>
        <p:nvSpPr>
          <p:cNvPr id="16" name="Right Arrow 15">
            <a:extLst>
              <a:ext uri="{FF2B5EF4-FFF2-40B4-BE49-F238E27FC236}">
                <a16:creationId xmlns:a16="http://schemas.microsoft.com/office/drawing/2014/main" id="{A564CF27-9C98-6B43-8E15-45E0E5DF8F98}"/>
              </a:ext>
            </a:extLst>
          </p:cNvPr>
          <p:cNvSpPr/>
          <p:nvPr/>
        </p:nvSpPr>
        <p:spPr>
          <a:xfrm>
            <a:off x="3300249" y="1652017"/>
            <a:ext cx="822059" cy="36933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4495A7EB-06F3-0046-ABAA-80DD1CAD13EC}"/>
              </a:ext>
            </a:extLst>
          </p:cNvPr>
          <p:cNvSpPr/>
          <p:nvPr/>
        </p:nvSpPr>
        <p:spPr>
          <a:xfrm>
            <a:off x="5458997" y="1635884"/>
            <a:ext cx="822059" cy="36933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BBE56C0A-41EA-6B4D-9415-2F0DBEA0DA20}"/>
              </a:ext>
            </a:extLst>
          </p:cNvPr>
          <p:cNvSpPr/>
          <p:nvPr/>
        </p:nvSpPr>
        <p:spPr>
          <a:xfrm rot="3798688">
            <a:off x="7206714" y="2215551"/>
            <a:ext cx="822059" cy="36933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15156323-F612-634F-BBA8-B75F56EDC81B}"/>
              </a:ext>
            </a:extLst>
          </p:cNvPr>
          <p:cNvSpPr/>
          <p:nvPr/>
        </p:nvSpPr>
        <p:spPr>
          <a:xfrm>
            <a:off x="6830526" y="2256548"/>
            <a:ext cx="579267" cy="890981"/>
          </a:xfrm>
          <a:custGeom>
            <a:avLst/>
            <a:gdLst>
              <a:gd name="connsiteX0" fmla="*/ 579267 w 579267"/>
              <a:gd name="connsiteY0" fmla="*/ 844004 h 890981"/>
              <a:gd name="connsiteX1" fmla="*/ 221915 w 579267"/>
              <a:gd name="connsiteY1" fmla="*/ 801962 h 890981"/>
              <a:gd name="connsiteX2" fmla="*/ 95791 w 579267"/>
              <a:gd name="connsiteY2" fmla="*/ 34707 h 890981"/>
              <a:gd name="connsiteX3" fmla="*/ 1198 w 579267"/>
              <a:gd name="connsiteY3" fmla="*/ 118790 h 890981"/>
              <a:gd name="connsiteX4" fmla="*/ 53750 w 579267"/>
              <a:gd name="connsiteY4" fmla="*/ 3176 h 890981"/>
              <a:gd name="connsiteX5" fmla="*/ 211405 w 579267"/>
              <a:gd name="connsiteY5" fmla="*/ 76749 h 890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9267" h="890981">
                <a:moveTo>
                  <a:pt x="579267" y="844004"/>
                </a:moveTo>
                <a:cubicBezTo>
                  <a:pt x="440880" y="890424"/>
                  <a:pt x="302494" y="936845"/>
                  <a:pt x="221915" y="801962"/>
                </a:cubicBezTo>
                <a:cubicBezTo>
                  <a:pt x="141336" y="667079"/>
                  <a:pt x="132577" y="148569"/>
                  <a:pt x="95791" y="34707"/>
                </a:cubicBezTo>
                <a:cubicBezTo>
                  <a:pt x="59005" y="-79155"/>
                  <a:pt x="8205" y="124045"/>
                  <a:pt x="1198" y="118790"/>
                </a:cubicBezTo>
                <a:cubicBezTo>
                  <a:pt x="-5809" y="113535"/>
                  <a:pt x="18716" y="10183"/>
                  <a:pt x="53750" y="3176"/>
                </a:cubicBezTo>
                <a:cubicBezTo>
                  <a:pt x="88784" y="-3831"/>
                  <a:pt x="150094" y="36459"/>
                  <a:pt x="211405" y="76749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BF986C57-8656-0A4D-AF10-0999D106DD82}"/>
              </a:ext>
            </a:extLst>
          </p:cNvPr>
          <p:cNvSpPr/>
          <p:nvPr/>
        </p:nvSpPr>
        <p:spPr>
          <a:xfrm>
            <a:off x="4852329" y="2279861"/>
            <a:ext cx="2494402" cy="963443"/>
          </a:xfrm>
          <a:custGeom>
            <a:avLst/>
            <a:gdLst>
              <a:gd name="connsiteX0" fmla="*/ 2494402 w 2494402"/>
              <a:gd name="connsiteY0" fmla="*/ 884995 h 963443"/>
              <a:gd name="connsiteX1" fmla="*/ 2441850 w 2494402"/>
              <a:gd name="connsiteY1" fmla="*/ 895505 h 963443"/>
              <a:gd name="connsiteX2" fmla="*/ 1422347 w 2494402"/>
              <a:gd name="connsiteY2" fmla="*/ 958567 h 963443"/>
              <a:gd name="connsiteX3" fmla="*/ 539478 w 2494402"/>
              <a:gd name="connsiteY3" fmla="*/ 748360 h 963443"/>
              <a:gd name="connsiteX4" fmla="*/ 87533 w 2494402"/>
              <a:gd name="connsiteY4" fmla="*/ 44167 h 963443"/>
              <a:gd name="connsiteX5" fmla="*/ 3450 w 2494402"/>
              <a:gd name="connsiteY5" fmla="*/ 149271 h 963443"/>
              <a:gd name="connsiteX6" fmla="*/ 34981 w 2494402"/>
              <a:gd name="connsiteY6" fmla="*/ 2126 h 963443"/>
              <a:gd name="connsiteX7" fmla="*/ 203147 w 2494402"/>
              <a:gd name="connsiteY7" fmla="*/ 75698 h 963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94402" h="963443">
                <a:moveTo>
                  <a:pt x="2494402" y="884995"/>
                </a:moveTo>
                <a:lnTo>
                  <a:pt x="2441850" y="895505"/>
                </a:lnTo>
                <a:cubicBezTo>
                  <a:pt x="2263174" y="907767"/>
                  <a:pt x="1739409" y="983091"/>
                  <a:pt x="1422347" y="958567"/>
                </a:cubicBezTo>
                <a:cubicBezTo>
                  <a:pt x="1105285" y="934043"/>
                  <a:pt x="761947" y="900760"/>
                  <a:pt x="539478" y="748360"/>
                </a:cubicBezTo>
                <a:cubicBezTo>
                  <a:pt x="317009" y="595960"/>
                  <a:pt x="176871" y="144015"/>
                  <a:pt x="87533" y="44167"/>
                </a:cubicBezTo>
                <a:cubicBezTo>
                  <a:pt x="-1805" y="-55681"/>
                  <a:pt x="12209" y="156278"/>
                  <a:pt x="3450" y="149271"/>
                </a:cubicBezTo>
                <a:cubicBezTo>
                  <a:pt x="-5309" y="142264"/>
                  <a:pt x="1698" y="14388"/>
                  <a:pt x="34981" y="2126"/>
                </a:cubicBezTo>
                <a:cubicBezTo>
                  <a:pt x="68264" y="-10136"/>
                  <a:pt x="135705" y="32781"/>
                  <a:pt x="203147" y="75698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9F2A278F-2D28-A04F-AABF-35B9FF0E177B}"/>
              </a:ext>
            </a:extLst>
          </p:cNvPr>
          <p:cNvSpPr/>
          <p:nvPr/>
        </p:nvSpPr>
        <p:spPr>
          <a:xfrm>
            <a:off x="2508340" y="2218141"/>
            <a:ext cx="4796350" cy="1250869"/>
          </a:xfrm>
          <a:custGeom>
            <a:avLst/>
            <a:gdLst>
              <a:gd name="connsiteX0" fmla="*/ 4796350 w 4796350"/>
              <a:gd name="connsiteY0" fmla="*/ 946715 h 1250869"/>
              <a:gd name="connsiteX1" fmla="*/ 2315908 w 4796350"/>
              <a:gd name="connsiteY1" fmla="*/ 1209473 h 1250869"/>
              <a:gd name="connsiteX2" fmla="*/ 602722 w 4796350"/>
              <a:gd name="connsiteY2" fmla="*/ 1125391 h 1250869"/>
              <a:gd name="connsiteX3" fmla="*/ 56184 w 4796350"/>
              <a:gd name="connsiteY3" fmla="*/ 53335 h 1250869"/>
              <a:gd name="connsiteX4" fmla="*/ 14143 w 4796350"/>
              <a:gd name="connsiteY4" fmla="*/ 147929 h 1250869"/>
              <a:gd name="connsiteX5" fmla="*/ 24653 w 4796350"/>
              <a:gd name="connsiteY5" fmla="*/ 21804 h 1250869"/>
              <a:gd name="connsiteX6" fmla="*/ 203329 w 4796350"/>
              <a:gd name="connsiteY6" fmla="*/ 95377 h 1250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96350" h="1250869">
                <a:moveTo>
                  <a:pt x="4796350" y="946715"/>
                </a:moveTo>
                <a:cubicBezTo>
                  <a:pt x="3905598" y="1063204"/>
                  <a:pt x="3014846" y="1179694"/>
                  <a:pt x="2315908" y="1209473"/>
                </a:cubicBezTo>
                <a:cubicBezTo>
                  <a:pt x="1616970" y="1239252"/>
                  <a:pt x="979343" y="1318081"/>
                  <a:pt x="602722" y="1125391"/>
                </a:cubicBezTo>
                <a:cubicBezTo>
                  <a:pt x="226101" y="932701"/>
                  <a:pt x="154281" y="216245"/>
                  <a:pt x="56184" y="53335"/>
                </a:cubicBezTo>
                <a:cubicBezTo>
                  <a:pt x="-41913" y="-109575"/>
                  <a:pt x="19398" y="153184"/>
                  <a:pt x="14143" y="147929"/>
                </a:cubicBezTo>
                <a:cubicBezTo>
                  <a:pt x="8888" y="142674"/>
                  <a:pt x="-6878" y="30563"/>
                  <a:pt x="24653" y="21804"/>
                </a:cubicBezTo>
                <a:cubicBezTo>
                  <a:pt x="56184" y="13045"/>
                  <a:pt x="129756" y="54211"/>
                  <a:pt x="203329" y="95377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BBAF10-5368-3242-93C3-CF48CADBE9F8}"/>
              </a:ext>
            </a:extLst>
          </p:cNvPr>
          <p:cNvSpPr txBox="1"/>
          <p:nvPr/>
        </p:nvSpPr>
        <p:spPr>
          <a:xfrm>
            <a:off x="3110181" y="1258191"/>
            <a:ext cx="922047" cy="43088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050" dirty="0"/>
              <a:t>192.0.2.0/24</a:t>
            </a:r>
          </a:p>
          <a:p>
            <a:r>
              <a:rPr lang="en-AU" sz="1050" dirty="0"/>
              <a:t>AS1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D72970-BEEF-5C41-BA87-C46843C28DAD}"/>
              </a:ext>
            </a:extLst>
          </p:cNvPr>
          <p:cNvSpPr txBox="1"/>
          <p:nvPr/>
        </p:nvSpPr>
        <p:spPr>
          <a:xfrm>
            <a:off x="5203489" y="1244222"/>
            <a:ext cx="922047" cy="43088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050" dirty="0"/>
              <a:t>192.0.2.0/24</a:t>
            </a:r>
          </a:p>
          <a:p>
            <a:r>
              <a:rPr lang="en-AU" sz="1050" dirty="0"/>
              <a:t>AS2,AS1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4320289-451D-4A45-8C7D-6FDFF4895FA2}"/>
              </a:ext>
            </a:extLst>
          </p:cNvPr>
          <p:cNvSpPr txBox="1"/>
          <p:nvPr/>
        </p:nvSpPr>
        <p:spPr>
          <a:xfrm>
            <a:off x="7569563" y="1945067"/>
            <a:ext cx="922047" cy="43088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050" dirty="0"/>
              <a:t>192.0.2.0/24</a:t>
            </a:r>
          </a:p>
          <a:p>
            <a:r>
              <a:rPr lang="en-AU" sz="1050" dirty="0"/>
              <a:t>AS3,AS2,AS1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266B42-837B-F046-B130-F567DC46554A}"/>
              </a:ext>
            </a:extLst>
          </p:cNvPr>
          <p:cNvSpPr txBox="1"/>
          <p:nvPr/>
        </p:nvSpPr>
        <p:spPr>
          <a:xfrm>
            <a:off x="7149433" y="3785019"/>
            <a:ext cx="3072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IRV Query: AS3: 192.0.2.0/24?</a:t>
            </a:r>
          </a:p>
          <a:p>
            <a:r>
              <a:rPr lang="en-AU" dirty="0"/>
              <a:t>Response: From AS2, To: AS4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7986760-6243-B64B-937C-B8B1EC48E34B}"/>
              </a:ext>
            </a:extLst>
          </p:cNvPr>
          <p:cNvSpPr txBox="1"/>
          <p:nvPr/>
        </p:nvSpPr>
        <p:spPr>
          <a:xfrm>
            <a:off x="5117737" y="4575785"/>
            <a:ext cx="3072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IRV Query: AS2: 192.0.2.0/24?</a:t>
            </a:r>
          </a:p>
          <a:p>
            <a:r>
              <a:rPr lang="en-AU" dirty="0"/>
              <a:t>Response: From: AS1, To: AS3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B785B0-547A-054E-9C78-BD00C24F622E}"/>
              </a:ext>
            </a:extLst>
          </p:cNvPr>
          <p:cNvSpPr txBox="1"/>
          <p:nvPr/>
        </p:nvSpPr>
        <p:spPr>
          <a:xfrm>
            <a:off x="1155127" y="3789243"/>
            <a:ext cx="3072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IRV Query: AS1: 192.0.2.0/24?</a:t>
            </a:r>
          </a:p>
          <a:p>
            <a:r>
              <a:rPr lang="en-AU" dirty="0"/>
              <a:t>Response: Origin, To: AS2</a:t>
            </a: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39EC949B-4827-5449-B903-5E80442D47E9}"/>
              </a:ext>
            </a:extLst>
          </p:cNvPr>
          <p:cNvSpPr/>
          <p:nvPr/>
        </p:nvSpPr>
        <p:spPr>
          <a:xfrm>
            <a:off x="2385848" y="3098837"/>
            <a:ext cx="673111" cy="705908"/>
          </a:xfrm>
          <a:custGeom>
            <a:avLst/>
            <a:gdLst>
              <a:gd name="connsiteX0" fmla="*/ 0 w 673111"/>
              <a:gd name="connsiteY0" fmla="*/ 705908 h 705908"/>
              <a:gd name="connsiteX1" fmla="*/ 525518 w 673111"/>
              <a:gd name="connsiteY1" fmla="*/ 138349 h 705908"/>
              <a:gd name="connsiteX2" fmla="*/ 672662 w 673111"/>
              <a:gd name="connsiteY2" fmla="*/ 54266 h 705908"/>
              <a:gd name="connsiteX3" fmla="*/ 493986 w 673111"/>
              <a:gd name="connsiteY3" fmla="*/ 1715 h 705908"/>
              <a:gd name="connsiteX4" fmla="*/ 493986 w 673111"/>
              <a:gd name="connsiteY4" fmla="*/ 117329 h 70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111" h="705908">
                <a:moveTo>
                  <a:pt x="0" y="705908"/>
                </a:moveTo>
                <a:cubicBezTo>
                  <a:pt x="206704" y="476432"/>
                  <a:pt x="413408" y="246956"/>
                  <a:pt x="525518" y="138349"/>
                </a:cubicBezTo>
                <a:cubicBezTo>
                  <a:pt x="637628" y="29742"/>
                  <a:pt x="677917" y="77038"/>
                  <a:pt x="672662" y="54266"/>
                </a:cubicBezTo>
                <a:cubicBezTo>
                  <a:pt x="667407" y="31494"/>
                  <a:pt x="523765" y="-8795"/>
                  <a:pt x="493986" y="1715"/>
                </a:cubicBezTo>
                <a:cubicBezTo>
                  <a:pt x="464207" y="12225"/>
                  <a:pt x="479096" y="64777"/>
                  <a:pt x="493986" y="117329"/>
                </a:cubicBezTo>
              </a:path>
            </a:pathLst>
          </a:custGeom>
          <a:noFill/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7FC0F9B2-53B9-D348-9750-8F2F78BD014E}"/>
              </a:ext>
            </a:extLst>
          </p:cNvPr>
          <p:cNvSpPr/>
          <p:nvPr/>
        </p:nvSpPr>
        <p:spPr>
          <a:xfrm>
            <a:off x="5612524" y="3058217"/>
            <a:ext cx="167108" cy="1419190"/>
          </a:xfrm>
          <a:custGeom>
            <a:avLst/>
            <a:gdLst>
              <a:gd name="connsiteX0" fmla="*/ 0 w 167108"/>
              <a:gd name="connsiteY0" fmla="*/ 1419190 h 1419190"/>
              <a:gd name="connsiteX1" fmla="*/ 10510 w 167108"/>
              <a:gd name="connsiteY1" fmla="*/ 588873 h 1419190"/>
              <a:gd name="connsiteX2" fmla="*/ 42042 w 167108"/>
              <a:gd name="connsiteY2" fmla="*/ 199990 h 1419190"/>
              <a:gd name="connsiteX3" fmla="*/ 157655 w 167108"/>
              <a:gd name="connsiteY3" fmla="*/ 94886 h 1419190"/>
              <a:gd name="connsiteX4" fmla="*/ 147145 w 167108"/>
              <a:gd name="connsiteY4" fmla="*/ 293 h 1419190"/>
              <a:gd name="connsiteX5" fmla="*/ 42042 w 167108"/>
              <a:gd name="connsiteY5" fmla="*/ 126417 h 141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108" h="1419190">
                <a:moveTo>
                  <a:pt x="0" y="1419190"/>
                </a:moveTo>
                <a:cubicBezTo>
                  <a:pt x="1751" y="1105631"/>
                  <a:pt x="3503" y="792073"/>
                  <a:pt x="10510" y="588873"/>
                </a:cubicBezTo>
                <a:cubicBezTo>
                  <a:pt x="17517" y="385673"/>
                  <a:pt x="17518" y="282321"/>
                  <a:pt x="42042" y="199990"/>
                </a:cubicBezTo>
                <a:cubicBezTo>
                  <a:pt x="66566" y="117659"/>
                  <a:pt x="140138" y="128169"/>
                  <a:pt x="157655" y="94886"/>
                </a:cubicBezTo>
                <a:cubicBezTo>
                  <a:pt x="175172" y="61603"/>
                  <a:pt x="166414" y="-4962"/>
                  <a:pt x="147145" y="293"/>
                </a:cubicBezTo>
                <a:cubicBezTo>
                  <a:pt x="127876" y="5548"/>
                  <a:pt x="84959" y="65982"/>
                  <a:pt x="42042" y="126417"/>
                </a:cubicBezTo>
              </a:path>
            </a:pathLst>
          </a:custGeom>
          <a:noFill/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62292987-BD30-DD4C-8E50-15ED9420E331}"/>
              </a:ext>
            </a:extLst>
          </p:cNvPr>
          <p:cNvSpPr/>
          <p:nvPr/>
        </p:nvSpPr>
        <p:spPr>
          <a:xfrm>
            <a:off x="6884017" y="2900855"/>
            <a:ext cx="536286" cy="851338"/>
          </a:xfrm>
          <a:custGeom>
            <a:avLst/>
            <a:gdLst>
              <a:gd name="connsiteX0" fmla="*/ 536286 w 536286"/>
              <a:gd name="connsiteY0" fmla="*/ 851338 h 851338"/>
              <a:gd name="connsiteX1" fmla="*/ 431183 w 536286"/>
              <a:gd name="connsiteY1" fmla="*/ 399393 h 851338"/>
              <a:gd name="connsiteX2" fmla="*/ 252507 w 536286"/>
              <a:gd name="connsiteY2" fmla="*/ 42042 h 851338"/>
              <a:gd name="connsiteX3" fmla="*/ 21280 w 536286"/>
              <a:gd name="connsiteY3" fmla="*/ 94593 h 851338"/>
              <a:gd name="connsiteX4" fmla="*/ 31790 w 536286"/>
              <a:gd name="connsiteY4" fmla="*/ 21021 h 851338"/>
              <a:gd name="connsiteX5" fmla="*/ 210466 w 536286"/>
              <a:gd name="connsiteY5" fmla="*/ 0 h 8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6286" h="851338">
                <a:moveTo>
                  <a:pt x="536286" y="851338"/>
                </a:moveTo>
                <a:cubicBezTo>
                  <a:pt x="507382" y="692807"/>
                  <a:pt x="478479" y="534276"/>
                  <a:pt x="431183" y="399393"/>
                </a:cubicBezTo>
                <a:cubicBezTo>
                  <a:pt x="383886" y="264510"/>
                  <a:pt x="320824" y="92842"/>
                  <a:pt x="252507" y="42042"/>
                </a:cubicBezTo>
                <a:cubicBezTo>
                  <a:pt x="184190" y="-8758"/>
                  <a:pt x="58066" y="98096"/>
                  <a:pt x="21280" y="94593"/>
                </a:cubicBezTo>
                <a:cubicBezTo>
                  <a:pt x="-15506" y="91090"/>
                  <a:pt x="259" y="36786"/>
                  <a:pt x="31790" y="21021"/>
                </a:cubicBezTo>
                <a:cubicBezTo>
                  <a:pt x="63321" y="5255"/>
                  <a:pt x="136893" y="2627"/>
                  <a:pt x="210466" y="0"/>
                </a:cubicBezTo>
              </a:path>
            </a:pathLst>
          </a:custGeom>
          <a:noFill/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7098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DD66402-F74D-634F-B2E1-6613F0CEC572}"/>
              </a:ext>
            </a:extLst>
          </p:cNvPr>
          <p:cNvGrpSpPr/>
          <p:nvPr/>
        </p:nvGrpSpPr>
        <p:grpSpPr>
          <a:xfrm>
            <a:off x="1954925" y="1531883"/>
            <a:ext cx="1345324" cy="609600"/>
            <a:chOff x="1954925" y="1531883"/>
            <a:chExt cx="1345324" cy="609600"/>
          </a:xfrm>
        </p:grpSpPr>
        <p:sp>
          <p:nvSpPr>
            <p:cNvPr id="3" name="Cloud 2">
              <a:extLst>
                <a:ext uri="{FF2B5EF4-FFF2-40B4-BE49-F238E27FC236}">
                  <a16:creationId xmlns:a16="http://schemas.microsoft.com/office/drawing/2014/main" id="{4BB4D3CB-BB68-3D4F-BB74-BBD4FA397DD7}"/>
                </a:ext>
              </a:extLst>
            </p:cNvPr>
            <p:cNvSpPr/>
            <p:nvPr/>
          </p:nvSpPr>
          <p:spPr>
            <a:xfrm>
              <a:off x="1954925" y="1531883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2A9E2E4-8B15-DD43-969E-F9CE04ADACA1}"/>
                </a:ext>
              </a:extLst>
            </p:cNvPr>
            <p:cNvSpPr txBox="1"/>
            <p:nvPr/>
          </p:nvSpPr>
          <p:spPr>
            <a:xfrm>
              <a:off x="2357320" y="1652017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AS1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B515426-DCC6-1944-AB6F-00947B33556E}"/>
              </a:ext>
            </a:extLst>
          </p:cNvPr>
          <p:cNvGrpSpPr/>
          <p:nvPr/>
        </p:nvGrpSpPr>
        <p:grpSpPr>
          <a:xfrm>
            <a:off x="6306959" y="1531883"/>
            <a:ext cx="1345324" cy="609600"/>
            <a:chOff x="3179380" y="2819400"/>
            <a:chExt cx="1345324" cy="609600"/>
          </a:xfrm>
        </p:grpSpPr>
        <p:sp>
          <p:nvSpPr>
            <p:cNvPr id="6" name="Cloud 5">
              <a:extLst>
                <a:ext uri="{FF2B5EF4-FFF2-40B4-BE49-F238E27FC236}">
                  <a16:creationId xmlns:a16="http://schemas.microsoft.com/office/drawing/2014/main" id="{6224F6DB-7D24-9642-A04A-671BD0C83709}"/>
                </a:ext>
              </a:extLst>
            </p:cNvPr>
            <p:cNvSpPr/>
            <p:nvPr/>
          </p:nvSpPr>
          <p:spPr>
            <a:xfrm>
              <a:off x="3179380" y="2819400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63A8697-F49C-AC42-94A8-1CCC2C2509F4}"/>
                </a:ext>
              </a:extLst>
            </p:cNvPr>
            <p:cNvSpPr txBox="1"/>
            <p:nvPr/>
          </p:nvSpPr>
          <p:spPr>
            <a:xfrm>
              <a:off x="3581775" y="2939534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AS3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07B6814-322B-3446-85D3-B3C6F446EC95}"/>
              </a:ext>
            </a:extLst>
          </p:cNvPr>
          <p:cNvGrpSpPr/>
          <p:nvPr/>
        </p:nvGrpSpPr>
        <p:grpSpPr>
          <a:xfrm>
            <a:off x="4122308" y="1531883"/>
            <a:ext cx="1345324" cy="609600"/>
            <a:chOff x="4122308" y="1593475"/>
            <a:chExt cx="1345324" cy="609600"/>
          </a:xfrm>
        </p:grpSpPr>
        <p:sp>
          <p:nvSpPr>
            <p:cNvPr id="9" name="Cloud 8">
              <a:extLst>
                <a:ext uri="{FF2B5EF4-FFF2-40B4-BE49-F238E27FC236}">
                  <a16:creationId xmlns:a16="http://schemas.microsoft.com/office/drawing/2014/main" id="{178E5594-67D4-A645-90A7-A5D7325E5A2F}"/>
                </a:ext>
              </a:extLst>
            </p:cNvPr>
            <p:cNvSpPr/>
            <p:nvPr/>
          </p:nvSpPr>
          <p:spPr>
            <a:xfrm>
              <a:off x="4122308" y="1593475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D82EE55-2986-BF4B-A801-CCC20F029614}"/>
                </a:ext>
              </a:extLst>
            </p:cNvPr>
            <p:cNvSpPr txBox="1"/>
            <p:nvPr/>
          </p:nvSpPr>
          <p:spPr>
            <a:xfrm>
              <a:off x="4524703" y="1713609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AS2</a:t>
              </a:r>
            </a:p>
          </p:txBody>
        </p:sp>
      </p:grpSp>
      <p:sp>
        <p:nvSpPr>
          <p:cNvPr id="14" name="Right Arrow 13">
            <a:extLst>
              <a:ext uri="{FF2B5EF4-FFF2-40B4-BE49-F238E27FC236}">
                <a16:creationId xmlns:a16="http://schemas.microsoft.com/office/drawing/2014/main" id="{ABEAC91E-917A-2F48-B662-EFB2B7BADD8C}"/>
              </a:ext>
            </a:extLst>
          </p:cNvPr>
          <p:cNvSpPr/>
          <p:nvPr/>
        </p:nvSpPr>
        <p:spPr>
          <a:xfrm>
            <a:off x="3300249" y="1652017"/>
            <a:ext cx="822059" cy="36933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ight Arrow 14">
            <a:extLst>
              <a:ext uri="{FF2B5EF4-FFF2-40B4-BE49-F238E27FC236}">
                <a16:creationId xmlns:a16="http://schemas.microsoft.com/office/drawing/2014/main" id="{61240704-262E-8A4A-8A9E-856571DB1C98}"/>
              </a:ext>
            </a:extLst>
          </p:cNvPr>
          <p:cNvSpPr/>
          <p:nvPr/>
        </p:nvSpPr>
        <p:spPr>
          <a:xfrm>
            <a:off x="5458997" y="1635884"/>
            <a:ext cx="822059" cy="36933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A8C94F-3633-7449-9175-14250885DCB0}"/>
              </a:ext>
            </a:extLst>
          </p:cNvPr>
          <p:cNvSpPr txBox="1"/>
          <p:nvPr/>
        </p:nvSpPr>
        <p:spPr>
          <a:xfrm>
            <a:off x="2627586" y="2261617"/>
            <a:ext cx="888385" cy="41549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050" dirty="0"/>
              <a:t>192.0.2.0/24</a:t>
            </a:r>
          </a:p>
          <a:p>
            <a:r>
              <a:rPr lang="en-AU" sz="1050" dirty="0"/>
              <a:t>AS1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17DA84-B15F-4745-B630-7E30B5BBAA29}"/>
              </a:ext>
            </a:extLst>
          </p:cNvPr>
          <p:cNvSpPr txBox="1"/>
          <p:nvPr/>
        </p:nvSpPr>
        <p:spPr>
          <a:xfrm>
            <a:off x="5359009" y="2256010"/>
            <a:ext cx="922047" cy="43088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050" dirty="0"/>
              <a:t>192.0.2.0/24</a:t>
            </a:r>
          </a:p>
          <a:p>
            <a:r>
              <a:rPr lang="en-AU" sz="1050" dirty="0"/>
              <a:t>AS2,AS1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6AB615-30E9-C344-9595-C4D6360A2369}"/>
              </a:ext>
            </a:extLst>
          </p:cNvPr>
          <p:cNvSpPr txBox="1"/>
          <p:nvPr/>
        </p:nvSpPr>
        <p:spPr>
          <a:xfrm>
            <a:off x="7552294" y="2239878"/>
            <a:ext cx="922047" cy="43088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050" dirty="0"/>
              <a:t>192.0.2.0/24</a:t>
            </a:r>
          </a:p>
          <a:p>
            <a:r>
              <a:rPr lang="en-AU" sz="1050" dirty="0"/>
              <a:t>AS3,AS2,AS1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8A577B3-D78E-BE48-9689-EA1553307514}"/>
              </a:ext>
            </a:extLst>
          </p:cNvPr>
          <p:cNvGrpSpPr/>
          <p:nvPr/>
        </p:nvGrpSpPr>
        <p:grpSpPr>
          <a:xfrm>
            <a:off x="8512332" y="1531883"/>
            <a:ext cx="1345324" cy="609600"/>
            <a:chOff x="5849008" y="2329934"/>
            <a:chExt cx="1345324" cy="609600"/>
          </a:xfrm>
        </p:grpSpPr>
        <p:sp>
          <p:nvSpPr>
            <p:cNvPr id="30" name="Cloud 29">
              <a:extLst>
                <a:ext uri="{FF2B5EF4-FFF2-40B4-BE49-F238E27FC236}">
                  <a16:creationId xmlns:a16="http://schemas.microsoft.com/office/drawing/2014/main" id="{595B36D9-6BD8-954C-B452-F4EED9C67875}"/>
                </a:ext>
              </a:extLst>
            </p:cNvPr>
            <p:cNvSpPr/>
            <p:nvPr/>
          </p:nvSpPr>
          <p:spPr>
            <a:xfrm>
              <a:off x="5849008" y="2329934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D3698F0-C62E-2A42-9966-84F7761874BC}"/>
                </a:ext>
              </a:extLst>
            </p:cNvPr>
            <p:cNvSpPr txBox="1"/>
            <p:nvPr/>
          </p:nvSpPr>
          <p:spPr>
            <a:xfrm>
              <a:off x="6251403" y="2450068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AS4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F117640D-41E1-7941-A48F-CFC9D66E234E}"/>
              </a:ext>
            </a:extLst>
          </p:cNvPr>
          <p:cNvSpPr txBox="1"/>
          <p:nvPr/>
        </p:nvSpPr>
        <p:spPr>
          <a:xfrm>
            <a:off x="2620884" y="2698219"/>
            <a:ext cx="2072639" cy="73866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sz="1400" dirty="0"/>
              <a:t>ROA 192.0.2.0/24</a:t>
            </a:r>
          </a:p>
          <a:p>
            <a:r>
              <a:rPr lang="en-AU" sz="1400" dirty="0"/>
              <a:t>Announced to AS2</a:t>
            </a:r>
          </a:p>
          <a:p>
            <a:r>
              <a:rPr lang="en-AU" sz="1400" dirty="0"/>
              <a:t>Signed: AS1</a:t>
            </a:r>
          </a:p>
        </p:txBody>
      </p:sp>
      <p:sp>
        <p:nvSpPr>
          <p:cNvPr id="33" name="Right Arrow 32">
            <a:extLst>
              <a:ext uri="{FF2B5EF4-FFF2-40B4-BE49-F238E27FC236}">
                <a16:creationId xmlns:a16="http://schemas.microsoft.com/office/drawing/2014/main" id="{83FAD068-ACFC-7042-A150-40E201C25B2C}"/>
              </a:ext>
            </a:extLst>
          </p:cNvPr>
          <p:cNvSpPr/>
          <p:nvPr/>
        </p:nvSpPr>
        <p:spPr>
          <a:xfrm>
            <a:off x="7652282" y="1629647"/>
            <a:ext cx="822059" cy="36933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F210DD2-EFF8-4C43-BF71-C4C0BEBA7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298" y="2750706"/>
            <a:ext cx="1286559" cy="503773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DA7D5A4E-931B-2648-ABFC-D9151FDFE589}"/>
              </a:ext>
            </a:extLst>
          </p:cNvPr>
          <p:cNvSpPr txBox="1"/>
          <p:nvPr/>
        </p:nvSpPr>
        <p:spPr>
          <a:xfrm>
            <a:off x="5382797" y="3225276"/>
            <a:ext cx="19200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Announced to AS3</a:t>
            </a:r>
          </a:p>
          <a:p>
            <a:r>
              <a:rPr lang="en-AU" dirty="0"/>
              <a:t>Signed: AS2</a:t>
            </a:r>
          </a:p>
          <a:p>
            <a:endParaRPr lang="en-AU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A685442-DC19-CD44-8475-6710223AF535}"/>
              </a:ext>
            </a:extLst>
          </p:cNvPr>
          <p:cNvSpPr/>
          <p:nvPr/>
        </p:nvSpPr>
        <p:spPr>
          <a:xfrm>
            <a:off x="5382797" y="2727846"/>
            <a:ext cx="1920077" cy="11050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024F1BFC-F8F6-B64B-8259-B84CBE3A8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2294" y="2714874"/>
            <a:ext cx="1414780" cy="1002882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47EF191F-5B32-0543-B84A-EAB27171E38A}"/>
              </a:ext>
            </a:extLst>
          </p:cNvPr>
          <p:cNvSpPr txBox="1"/>
          <p:nvPr/>
        </p:nvSpPr>
        <p:spPr>
          <a:xfrm>
            <a:off x="7552294" y="3570444"/>
            <a:ext cx="19200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Announced to AS4</a:t>
            </a:r>
          </a:p>
          <a:p>
            <a:r>
              <a:rPr lang="en-AU" dirty="0"/>
              <a:t>Signed: AS3</a:t>
            </a:r>
          </a:p>
          <a:p>
            <a:endParaRPr lang="en-AU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B9FB014-E128-484B-91DF-2B08E8EB76C8}"/>
              </a:ext>
            </a:extLst>
          </p:cNvPr>
          <p:cNvSpPr/>
          <p:nvPr/>
        </p:nvSpPr>
        <p:spPr>
          <a:xfrm>
            <a:off x="7552294" y="2686897"/>
            <a:ext cx="1920077" cy="15003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5335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DD66402-F74D-634F-B2E1-6613F0CEC572}"/>
              </a:ext>
            </a:extLst>
          </p:cNvPr>
          <p:cNvGrpSpPr/>
          <p:nvPr/>
        </p:nvGrpSpPr>
        <p:grpSpPr>
          <a:xfrm>
            <a:off x="362345" y="1851923"/>
            <a:ext cx="1345324" cy="609600"/>
            <a:chOff x="1954925" y="1531883"/>
            <a:chExt cx="1345324" cy="609600"/>
          </a:xfrm>
        </p:grpSpPr>
        <p:sp>
          <p:nvSpPr>
            <p:cNvPr id="3" name="Cloud 2">
              <a:extLst>
                <a:ext uri="{FF2B5EF4-FFF2-40B4-BE49-F238E27FC236}">
                  <a16:creationId xmlns:a16="http://schemas.microsoft.com/office/drawing/2014/main" id="{4BB4D3CB-BB68-3D4F-BB74-BBD4FA397DD7}"/>
                </a:ext>
              </a:extLst>
            </p:cNvPr>
            <p:cNvSpPr/>
            <p:nvPr/>
          </p:nvSpPr>
          <p:spPr>
            <a:xfrm>
              <a:off x="1954925" y="1531883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2A9E2E4-8B15-DD43-969E-F9CE04ADACA1}"/>
                </a:ext>
              </a:extLst>
            </p:cNvPr>
            <p:cNvSpPr txBox="1"/>
            <p:nvPr/>
          </p:nvSpPr>
          <p:spPr>
            <a:xfrm>
              <a:off x="2357320" y="1652017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AS1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B515426-DCC6-1944-AB6F-00947B33556E}"/>
              </a:ext>
            </a:extLst>
          </p:cNvPr>
          <p:cNvGrpSpPr/>
          <p:nvPr/>
        </p:nvGrpSpPr>
        <p:grpSpPr>
          <a:xfrm>
            <a:off x="3241243" y="777240"/>
            <a:ext cx="1345324" cy="609600"/>
            <a:chOff x="3179380" y="2819400"/>
            <a:chExt cx="1345324" cy="609600"/>
          </a:xfrm>
        </p:grpSpPr>
        <p:sp>
          <p:nvSpPr>
            <p:cNvPr id="6" name="Cloud 5">
              <a:extLst>
                <a:ext uri="{FF2B5EF4-FFF2-40B4-BE49-F238E27FC236}">
                  <a16:creationId xmlns:a16="http://schemas.microsoft.com/office/drawing/2014/main" id="{6224F6DB-7D24-9642-A04A-671BD0C83709}"/>
                </a:ext>
              </a:extLst>
            </p:cNvPr>
            <p:cNvSpPr/>
            <p:nvPr/>
          </p:nvSpPr>
          <p:spPr>
            <a:xfrm>
              <a:off x="3179380" y="2819400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63A8697-F49C-AC42-94A8-1CCC2C2509F4}"/>
                </a:ext>
              </a:extLst>
            </p:cNvPr>
            <p:cNvSpPr txBox="1"/>
            <p:nvPr/>
          </p:nvSpPr>
          <p:spPr>
            <a:xfrm>
              <a:off x="3581775" y="2939534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AS3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07B6814-322B-3446-85D3-B3C6F446EC95}"/>
              </a:ext>
            </a:extLst>
          </p:cNvPr>
          <p:cNvGrpSpPr/>
          <p:nvPr/>
        </p:nvGrpSpPr>
        <p:grpSpPr>
          <a:xfrm>
            <a:off x="1595546" y="784860"/>
            <a:ext cx="1345324" cy="609600"/>
            <a:chOff x="4122308" y="1593475"/>
            <a:chExt cx="1345324" cy="609600"/>
          </a:xfrm>
        </p:grpSpPr>
        <p:sp>
          <p:nvSpPr>
            <p:cNvPr id="9" name="Cloud 8">
              <a:extLst>
                <a:ext uri="{FF2B5EF4-FFF2-40B4-BE49-F238E27FC236}">
                  <a16:creationId xmlns:a16="http://schemas.microsoft.com/office/drawing/2014/main" id="{178E5594-67D4-A645-90A7-A5D7325E5A2F}"/>
                </a:ext>
              </a:extLst>
            </p:cNvPr>
            <p:cNvSpPr/>
            <p:nvPr/>
          </p:nvSpPr>
          <p:spPr>
            <a:xfrm>
              <a:off x="4122308" y="1593475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D82EE55-2986-BF4B-A801-CCC20F029614}"/>
                </a:ext>
              </a:extLst>
            </p:cNvPr>
            <p:cNvSpPr txBox="1"/>
            <p:nvPr/>
          </p:nvSpPr>
          <p:spPr>
            <a:xfrm>
              <a:off x="4524703" y="1713609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AS2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8A577B3-D78E-BE48-9689-EA1553307514}"/>
              </a:ext>
            </a:extLst>
          </p:cNvPr>
          <p:cNvGrpSpPr/>
          <p:nvPr/>
        </p:nvGrpSpPr>
        <p:grpSpPr>
          <a:xfrm>
            <a:off x="4184172" y="1776476"/>
            <a:ext cx="1345324" cy="609600"/>
            <a:chOff x="5849008" y="2329934"/>
            <a:chExt cx="1345324" cy="609600"/>
          </a:xfrm>
        </p:grpSpPr>
        <p:sp>
          <p:nvSpPr>
            <p:cNvPr id="30" name="Cloud 29">
              <a:extLst>
                <a:ext uri="{FF2B5EF4-FFF2-40B4-BE49-F238E27FC236}">
                  <a16:creationId xmlns:a16="http://schemas.microsoft.com/office/drawing/2014/main" id="{595B36D9-6BD8-954C-B452-F4EED9C67875}"/>
                </a:ext>
              </a:extLst>
            </p:cNvPr>
            <p:cNvSpPr/>
            <p:nvPr/>
          </p:nvSpPr>
          <p:spPr>
            <a:xfrm>
              <a:off x="5849008" y="2329934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D3698F0-C62E-2A42-9966-84F7761874BC}"/>
                </a:ext>
              </a:extLst>
            </p:cNvPr>
            <p:cNvSpPr txBox="1"/>
            <p:nvPr/>
          </p:nvSpPr>
          <p:spPr>
            <a:xfrm>
              <a:off x="6251403" y="2450068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AS4</a:t>
              </a:r>
            </a:p>
          </p:txBody>
        </p: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8E026D3-D649-1B41-AC22-076055880928}"/>
              </a:ext>
            </a:extLst>
          </p:cNvPr>
          <p:cNvCxnSpPr>
            <a:cxnSpLocks/>
          </p:cNvCxnSpPr>
          <p:nvPr/>
        </p:nvCxnSpPr>
        <p:spPr>
          <a:xfrm flipV="1">
            <a:off x="1402080" y="1386840"/>
            <a:ext cx="506786" cy="46508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6D97156-A2CB-B343-B8D9-768B16CCDF9C}"/>
              </a:ext>
            </a:extLst>
          </p:cNvPr>
          <p:cNvCxnSpPr>
            <a:cxnSpLocks/>
          </p:cNvCxnSpPr>
          <p:nvPr/>
        </p:nvCxnSpPr>
        <p:spPr>
          <a:xfrm flipH="1" flipV="1">
            <a:off x="4041360" y="1394460"/>
            <a:ext cx="344009" cy="45746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1F1920A-8106-7A44-943B-852735DE1D1A}"/>
              </a:ext>
            </a:extLst>
          </p:cNvPr>
          <p:cNvGrpSpPr/>
          <p:nvPr/>
        </p:nvGrpSpPr>
        <p:grpSpPr>
          <a:xfrm>
            <a:off x="5659036" y="3810263"/>
            <a:ext cx="1345324" cy="609600"/>
            <a:chOff x="1954925" y="1531883"/>
            <a:chExt cx="1345324" cy="609600"/>
          </a:xfrm>
        </p:grpSpPr>
        <p:sp>
          <p:nvSpPr>
            <p:cNvPr id="42" name="Cloud 41">
              <a:extLst>
                <a:ext uri="{FF2B5EF4-FFF2-40B4-BE49-F238E27FC236}">
                  <a16:creationId xmlns:a16="http://schemas.microsoft.com/office/drawing/2014/main" id="{7E6777EB-F328-C148-95BC-4A49BF90542E}"/>
                </a:ext>
              </a:extLst>
            </p:cNvPr>
            <p:cNvSpPr/>
            <p:nvPr/>
          </p:nvSpPr>
          <p:spPr>
            <a:xfrm>
              <a:off x="1954925" y="1531883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338DB44-5236-A14B-A44D-64FE6336B705}"/>
                </a:ext>
              </a:extLst>
            </p:cNvPr>
            <p:cNvSpPr txBox="1"/>
            <p:nvPr/>
          </p:nvSpPr>
          <p:spPr>
            <a:xfrm>
              <a:off x="2357320" y="1652017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AS1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13E3B9A-32DC-8F48-9D79-5F80D08E602D}"/>
              </a:ext>
            </a:extLst>
          </p:cNvPr>
          <p:cNvGrpSpPr/>
          <p:nvPr/>
        </p:nvGrpSpPr>
        <p:grpSpPr>
          <a:xfrm>
            <a:off x="8537934" y="2735580"/>
            <a:ext cx="1345324" cy="609600"/>
            <a:chOff x="3179380" y="2819400"/>
            <a:chExt cx="1345324" cy="609600"/>
          </a:xfrm>
        </p:grpSpPr>
        <p:sp>
          <p:nvSpPr>
            <p:cNvPr id="45" name="Cloud 44">
              <a:extLst>
                <a:ext uri="{FF2B5EF4-FFF2-40B4-BE49-F238E27FC236}">
                  <a16:creationId xmlns:a16="http://schemas.microsoft.com/office/drawing/2014/main" id="{F7688CD8-C245-4D42-B91A-91E5E5B1736B}"/>
                </a:ext>
              </a:extLst>
            </p:cNvPr>
            <p:cNvSpPr/>
            <p:nvPr/>
          </p:nvSpPr>
          <p:spPr>
            <a:xfrm>
              <a:off x="3179380" y="2819400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276B014-9FEC-F749-9436-73728DB4EEBB}"/>
                </a:ext>
              </a:extLst>
            </p:cNvPr>
            <p:cNvSpPr txBox="1"/>
            <p:nvPr/>
          </p:nvSpPr>
          <p:spPr>
            <a:xfrm>
              <a:off x="3581775" y="2939534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AS3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4B1436C-D394-3D4A-8531-27852227E14C}"/>
              </a:ext>
            </a:extLst>
          </p:cNvPr>
          <p:cNvGrpSpPr/>
          <p:nvPr/>
        </p:nvGrpSpPr>
        <p:grpSpPr>
          <a:xfrm>
            <a:off x="6892237" y="2743200"/>
            <a:ext cx="1345324" cy="609600"/>
            <a:chOff x="4122308" y="1593475"/>
            <a:chExt cx="1345324" cy="609600"/>
          </a:xfrm>
        </p:grpSpPr>
        <p:sp>
          <p:nvSpPr>
            <p:cNvPr id="48" name="Cloud 47">
              <a:extLst>
                <a:ext uri="{FF2B5EF4-FFF2-40B4-BE49-F238E27FC236}">
                  <a16:creationId xmlns:a16="http://schemas.microsoft.com/office/drawing/2014/main" id="{1D6F8EDD-6FE9-7C4F-AEED-286F29955D1E}"/>
                </a:ext>
              </a:extLst>
            </p:cNvPr>
            <p:cNvSpPr/>
            <p:nvPr/>
          </p:nvSpPr>
          <p:spPr>
            <a:xfrm>
              <a:off x="4122308" y="1593475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679B1E3-C231-2746-980B-90ECCB4C067A}"/>
                </a:ext>
              </a:extLst>
            </p:cNvPr>
            <p:cNvSpPr txBox="1"/>
            <p:nvPr/>
          </p:nvSpPr>
          <p:spPr>
            <a:xfrm>
              <a:off x="4524703" y="1713609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AS2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2C75605-0048-7B4A-9632-F49D223EE126}"/>
              </a:ext>
            </a:extLst>
          </p:cNvPr>
          <p:cNvGrpSpPr/>
          <p:nvPr/>
        </p:nvGrpSpPr>
        <p:grpSpPr>
          <a:xfrm>
            <a:off x="9480863" y="3734816"/>
            <a:ext cx="1345324" cy="609600"/>
            <a:chOff x="5849008" y="2329934"/>
            <a:chExt cx="1345324" cy="609600"/>
          </a:xfrm>
        </p:grpSpPr>
        <p:sp>
          <p:nvSpPr>
            <p:cNvPr id="51" name="Cloud 50">
              <a:extLst>
                <a:ext uri="{FF2B5EF4-FFF2-40B4-BE49-F238E27FC236}">
                  <a16:creationId xmlns:a16="http://schemas.microsoft.com/office/drawing/2014/main" id="{A56F1829-A6C2-2E40-AD8C-924529A09CEB}"/>
                </a:ext>
              </a:extLst>
            </p:cNvPr>
            <p:cNvSpPr/>
            <p:nvPr/>
          </p:nvSpPr>
          <p:spPr>
            <a:xfrm>
              <a:off x="5849008" y="2329934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20CA336-A63A-6743-894A-FB97321C43D1}"/>
                </a:ext>
              </a:extLst>
            </p:cNvPr>
            <p:cNvSpPr txBox="1"/>
            <p:nvPr/>
          </p:nvSpPr>
          <p:spPr>
            <a:xfrm>
              <a:off x="6251403" y="2450068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AS4</a:t>
              </a:r>
            </a:p>
          </p:txBody>
        </p:sp>
      </p:grp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730E5578-EE3A-2144-8D10-3541F6F2C2EB}"/>
              </a:ext>
            </a:extLst>
          </p:cNvPr>
          <p:cNvCxnSpPr>
            <a:cxnSpLocks/>
          </p:cNvCxnSpPr>
          <p:nvPr/>
        </p:nvCxnSpPr>
        <p:spPr>
          <a:xfrm flipV="1">
            <a:off x="6698771" y="3345180"/>
            <a:ext cx="506786" cy="46508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C954D3A0-AF11-C64E-9A54-BA11893D4327}"/>
              </a:ext>
            </a:extLst>
          </p:cNvPr>
          <p:cNvCxnSpPr>
            <a:cxnSpLocks/>
          </p:cNvCxnSpPr>
          <p:nvPr/>
        </p:nvCxnSpPr>
        <p:spPr>
          <a:xfrm flipH="1" flipV="1">
            <a:off x="9338051" y="3352800"/>
            <a:ext cx="344009" cy="45746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01DC5A8A-EDA8-C04A-B99D-4817930CCF46}"/>
              </a:ext>
            </a:extLst>
          </p:cNvPr>
          <p:cNvSpPr txBox="1"/>
          <p:nvPr/>
        </p:nvSpPr>
        <p:spPr>
          <a:xfrm>
            <a:off x="9342911" y="3505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5613ED4-7DA6-1C4D-9541-8DECA9FFC024}"/>
              </a:ext>
            </a:extLst>
          </p:cNvPr>
          <p:cNvGrpSpPr/>
          <p:nvPr/>
        </p:nvGrpSpPr>
        <p:grpSpPr>
          <a:xfrm>
            <a:off x="7664075" y="3810263"/>
            <a:ext cx="1345324" cy="609600"/>
            <a:chOff x="3179380" y="2819400"/>
            <a:chExt cx="1345324" cy="609600"/>
          </a:xfrm>
        </p:grpSpPr>
        <p:sp>
          <p:nvSpPr>
            <p:cNvPr id="57" name="Cloud 56">
              <a:extLst>
                <a:ext uri="{FF2B5EF4-FFF2-40B4-BE49-F238E27FC236}">
                  <a16:creationId xmlns:a16="http://schemas.microsoft.com/office/drawing/2014/main" id="{D80D56E0-6B98-B54F-BE86-7D01EEE40EE1}"/>
                </a:ext>
              </a:extLst>
            </p:cNvPr>
            <p:cNvSpPr/>
            <p:nvPr/>
          </p:nvSpPr>
          <p:spPr>
            <a:xfrm>
              <a:off x="3179380" y="2819400"/>
              <a:ext cx="1345324" cy="6096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DD4E73A-3BDB-434F-9912-6C345B49D734}"/>
                </a:ext>
              </a:extLst>
            </p:cNvPr>
            <p:cNvSpPr txBox="1"/>
            <p:nvPr/>
          </p:nvSpPr>
          <p:spPr>
            <a:xfrm>
              <a:off x="3581775" y="2939534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AS5</a:t>
              </a:r>
            </a:p>
          </p:txBody>
        </p:sp>
      </p:grp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52DC576-919A-9C44-AD54-5D9993223717}"/>
              </a:ext>
            </a:extLst>
          </p:cNvPr>
          <p:cNvCxnSpPr>
            <a:cxnSpLocks/>
          </p:cNvCxnSpPr>
          <p:nvPr/>
        </p:nvCxnSpPr>
        <p:spPr>
          <a:xfrm flipH="1" flipV="1">
            <a:off x="7664075" y="3352800"/>
            <a:ext cx="344009" cy="45746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4EDA00D-A3D9-7047-BD44-A9AF668F983E}"/>
              </a:ext>
            </a:extLst>
          </p:cNvPr>
          <p:cNvCxnSpPr>
            <a:cxnSpLocks/>
          </p:cNvCxnSpPr>
          <p:nvPr/>
        </p:nvCxnSpPr>
        <p:spPr>
          <a:xfrm flipV="1">
            <a:off x="8620862" y="3337559"/>
            <a:ext cx="506786" cy="46508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7E2575A-13F2-9A42-A4A8-C78156548D1A}"/>
              </a:ext>
            </a:extLst>
          </p:cNvPr>
          <p:cNvSpPr txBox="1"/>
          <p:nvPr/>
        </p:nvSpPr>
        <p:spPr>
          <a:xfrm>
            <a:off x="536152" y="2735580"/>
            <a:ext cx="1538242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ASPA AS1: AS2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7650097-F67F-0446-914D-5B472F200B88}"/>
              </a:ext>
            </a:extLst>
          </p:cNvPr>
          <p:cNvSpPr txBox="1"/>
          <p:nvPr/>
        </p:nvSpPr>
        <p:spPr>
          <a:xfrm>
            <a:off x="3817446" y="2735580"/>
            <a:ext cx="1538242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ASPA AS4: AS3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BBF10ED-545E-AA4A-97BA-090FA3C276D4}"/>
              </a:ext>
            </a:extLst>
          </p:cNvPr>
          <p:cNvSpPr txBox="1"/>
          <p:nvPr/>
        </p:nvSpPr>
        <p:spPr>
          <a:xfrm>
            <a:off x="1150994" y="3269732"/>
            <a:ext cx="3332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B050"/>
                </a:solidFill>
              </a:rPr>
              <a:t>AS Path AS1, AS2, AS3, AS4: Good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B1E8ACC-C5A5-B64C-A5A1-4F0F6518BE39}"/>
              </a:ext>
            </a:extLst>
          </p:cNvPr>
          <p:cNvSpPr txBox="1"/>
          <p:nvPr/>
        </p:nvSpPr>
        <p:spPr>
          <a:xfrm>
            <a:off x="5654472" y="4515614"/>
            <a:ext cx="1538242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ASPA AS1: AS2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24A3896-AC28-9A44-9024-085C39BEA84D}"/>
              </a:ext>
            </a:extLst>
          </p:cNvPr>
          <p:cNvSpPr txBox="1"/>
          <p:nvPr/>
        </p:nvSpPr>
        <p:spPr>
          <a:xfrm>
            <a:off x="9549442" y="4515614"/>
            <a:ext cx="1538242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ASPA AS4: AS3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3D2AD02-A1BA-394B-B7EB-2D793BF10530}"/>
              </a:ext>
            </a:extLst>
          </p:cNvPr>
          <p:cNvSpPr txBox="1"/>
          <p:nvPr/>
        </p:nvSpPr>
        <p:spPr>
          <a:xfrm>
            <a:off x="7397524" y="4515614"/>
            <a:ext cx="2004716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ASPA AS5: AS2, AS3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3524B3F-C22D-AA45-9B79-2D7326761D39}"/>
              </a:ext>
            </a:extLst>
          </p:cNvPr>
          <p:cNvSpPr txBox="1"/>
          <p:nvPr/>
        </p:nvSpPr>
        <p:spPr>
          <a:xfrm>
            <a:off x="6508615" y="5034549"/>
            <a:ext cx="3644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AS Path AS1, AS2, AS5, AS3, AS4: Bad</a:t>
            </a:r>
          </a:p>
        </p:txBody>
      </p:sp>
    </p:spTree>
    <p:extLst>
      <p:ext uri="{BB962C8B-B14F-4D97-AF65-F5344CB8AC3E}">
        <p14:creationId xmlns:p14="http://schemas.microsoft.com/office/powerpoint/2010/main" val="61276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2388</TotalTime>
  <Words>196</Words>
  <Application>Microsoft Macintosh PowerPoint</Application>
  <PresentationFormat>Widescreen</PresentationFormat>
  <Paragraphs>69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Huston</dc:creator>
  <cp:lastModifiedBy>Geoff Huston</cp:lastModifiedBy>
  <cp:revision>8</cp:revision>
  <dcterms:created xsi:type="dcterms:W3CDTF">2021-07-06T01:15:52Z</dcterms:created>
  <dcterms:modified xsi:type="dcterms:W3CDTF">2021-07-07T20:55:28Z</dcterms:modified>
</cp:coreProperties>
</file>