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6DC3"/>
    <a:srgbClr val="C8858F"/>
    <a:srgbClr val="00BC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3"/>
  </p:normalViewPr>
  <p:slideViewPr>
    <p:cSldViewPr snapToGrid="0" snapToObjects="1">
      <p:cViewPr varScale="1">
        <p:scale>
          <a:sx n="118" d="100"/>
          <a:sy n="118" d="100"/>
        </p:scale>
        <p:origin x="4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40815-8125-AE47-B401-95680CEFC7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FF7F00-AD4B-E444-B976-56EB21BA8D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146D4-FF3F-4C4D-8CE1-DB0B67CF5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0EDB-6DCB-C84E-872E-76A3EBC08932}" type="datetimeFigureOut">
              <a:rPr lang="en-US" smtClean="0"/>
              <a:t>3/1/19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FE267-4517-4147-80A1-0A41BB31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8BDE5-E94C-0848-885C-28B8A381E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A8D89-06E8-144D-9CFD-56ED57F6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29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0E4C3-6E43-5F47-A541-FA6C485DC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F73CB9-EB07-F249-B36F-9E93B9CDD2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1CFF2-9670-D543-B618-C6B25AFB3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0EDB-6DCB-C84E-872E-76A3EBC08932}" type="datetimeFigureOut">
              <a:rPr lang="en-US" smtClean="0"/>
              <a:t>3/1/19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BD818-BFEC-9245-B06B-C8546A418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1AF0F-9244-5746-BE46-2B5D918A6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A8D89-06E8-144D-9CFD-56ED57F6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7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63DE51-B491-B34A-AF4B-15B8D75980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6B6BA-1510-7740-8831-B258903A7A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5F190-A097-2847-B8ED-915EEB5B0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0EDB-6DCB-C84E-872E-76A3EBC08932}" type="datetimeFigureOut">
              <a:rPr lang="en-US" smtClean="0"/>
              <a:t>3/1/19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A77DF-3DE6-8143-9BA1-27EC61324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97067-54CD-4849-B8AE-E9C16AC56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A8D89-06E8-144D-9CFD-56ED57F6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97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280BF-4B27-7E42-8CAA-EAC5EF5BC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BEB2B-E353-A646-AFE7-ADD0A0A1C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94C40-DF75-9C4F-8135-43B8CFC05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0EDB-6DCB-C84E-872E-76A3EBC08932}" type="datetimeFigureOut">
              <a:rPr lang="en-US" smtClean="0"/>
              <a:t>3/1/19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EC747D-DB86-E44D-8396-15196920B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F65612-FE1F-C741-81EC-CF7BA340E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A8D89-06E8-144D-9CFD-56ED57F6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62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D7C50-A012-0A40-94E9-21E42D0CB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07D2A1-C63E-5B40-88BB-0DE7AB08C4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29663-C080-9C4B-B781-A8918FF28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0EDB-6DCB-C84E-872E-76A3EBC08932}" type="datetimeFigureOut">
              <a:rPr lang="en-US" smtClean="0"/>
              <a:t>3/1/19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D9CE9-50BC-B04D-9BC4-37D8120C1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E14FE-E278-5543-AF22-B14B2DD77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A8D89-06E8-144D-9CFD-56ED57F6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77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28D6A-8C42-0348-B9B1-3D77E76D8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F4972-66F5-FA40-BA39-A5AE4BB516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266ED1-C57D-AD42-953E-1553328825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2C42F8-82BE-DB45-ACE4-C8EB0B168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0EDB-6DCB-C84E-872E-76A3EBC08932}" type="datetimeFigureOut">
              <a:rPr lang="en-US" smtClean="0"/>
              <a:t>3/1/19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74C0E0-1929-1449-A903-3FBF11D7D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6BDB41-B310-1B43-A826-1BAC70381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A8D89-06E8-144D-9CFD-56ED57F6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54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4CF5E-5A14-F64D-81AC-F0978C509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C31A76-88F2-C64C-987A-249E6A38D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AAA26B-01F6-4A44-ADE0-6FCD448764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4FD4C0-9E1F-E04F-AA87-27D4A5E257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5B5FD-F322-E340-AF55-9843E8B41D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4ECF2E-4BDD-E244-96CA-DA11D5F64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0EDB-6DCB-C84E-872E-76A3EBC08932}" type="datetimeFigureOut">
              <a:rPr lang="en-US" smtClean="0"/>
              <a:t>3/1/19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2ACC88-E643-524D-8505-3C15AC30A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1F15A6-B895-6940-96AA-074954B64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A8D89-06E8-144D-9CFD-56ED57F6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54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F8123-969A-2A4A-9295-FEF7E8942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A3A81E-3141-F741-94AF-3886D6B7D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0EDB-6DCB-C84E-872E-76A3EBC08932}" type="datetimeFigureOut">
              <a:rPr lang="en-US" smtClean="0"/>
              <a:t>3/1/19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9D97A3-5B63-D342-AB6D-9D77E09C3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7F855-6722-C946-9A78-C53648490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A8D89-06E8-144D-9CFD-56ED57F6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06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C5BB1A-3C57-CE43-B6AB-B2A4CD06F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0EDB-6DCB-C84E-872E-76A3EBC08932}" type="datetimeFigureOut">
              <a:rPr lang="en-US" smtClean="0"/>
              <a:t>3/1/19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8AB33C-903B-4047-A762-6BD4E88ED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7A8B09-C3E5-2D40-AC10-EE160E4E5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A8D89-06E8-144D-9CFD-56ED57F6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376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26065-62CB-DB48-B32D-991DF062F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28A50-7484-6748-A1BD-556B0B8E3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38CD7E-4876-D740-B331-71FB8C6B35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96315F-B79C-B54F-AAB1-19E030569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0EDB-6DCB-C84E-872E-76A3EBC08932}" type="datetimeFigureOut">
              <a:rPr lang="en-US" smtClean="0"/>
              <a:t>3/1/19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4F81F3-98E7-5A47-B970-4010FDB27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C0F832-E150-3F41-A663-E1EC5AB68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A8D89-06E8-144D-9CFD-56ED57F6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013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19DCB-6D15-864D-964D-1B23C77F4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BE838-6539-8B44-9218-4321B96688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0E27F8-0891-1D4F-B45D-197B6CE9A4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56D84A-A0B5-4940-B66A-64560109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0EDB-6DCB-C84E-872E-76A3EBC08932}" type="datetimeFigureOut">
              <a:rPr lang="en-US" smtClean="0"/>
              <a:t>3/1/19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9FD645-6F58-314D-8945-F56833A30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8B0B91-7058-BA4D-A655-16510C4E4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A8D89-06E8-144D-9CFD-56ED57F6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2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E31AFA-9D45-6347-8BED-5EE766770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5C9E6-AF4F-9C4F-AA43-75EACA790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77758-68B9-244C-B2D8-6B4BE9A5B5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80EDB-6DCB-C84E-872E-76A3EBC08932}" type="datetimeFigureOut">
              <a:rPr lang="en-US" smtClean="0"/>
              <a:t>3/1/19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FD20C1-93E2-C748-9AF8-7155E9F4B4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D8B32-31FD-2E43-A628-68D5D3FDD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A8D89-06E8-144D-9CFD-56ED57F6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726CE893-D440-1D40-9EC3-0B779CB2E256}"/>
              </a:ext>
            </a:extLst>
          </p:cNvPr>
          <p:cNvGrpSpPr/>
          <p:nvPr/>
        </p:nvGrpSpPr>
        <p:grpSpPr>
          <a:xfrm>
            <a:off x="2663736" y="2729310"/>
            <a:ext cx="2279550" cy="895410"/>
            <a:chOff x="4872164" y="913450"/>
            <a:chExt cx="2279550" cy="895410"/>
          </a:xfrm>
          <a:solidFill>
            <a:srgbClr val="B66DC3"/>
          </a:solidFill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8FE361B6-2499-014E-B5FD-7C1FF80AC148}"/>
                </a:ext>
              </a:extLst>
            </p:cNvPr>
            <p:cNvSpPr/>
            <p:nvPr/>
          </p:nvSpPr>
          <p:spPr>
            <a:xfrm>
              <a:off x="4872164" y="913450"/>
              <a:ext cx="2279550" cy="895410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6344A89-5FD3-4A4A-8455-E788B235561C}"/>
                </a:ext>
              </a:extLst>
            </p:cNvPr>
            <p:cNvGrpSpPr/>
            <p:nvPr/>
          </p:nvGrpSpPr>
          <p:grpSpPr>
            <a:xfrm>
              <a:off x="5214453" y="1059932"/>
              <a:ext cx="1542089" cy="561690"/>
              <a:chOff x="3272873" y="3063030"/>
              <a:chExt cx="1542089" cy="561690"/>
            </a:xfrm>
            <a:grpFill/>
          </p:grpSpPr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3AB7106-B39D-9E49-8641-F20248ED53DF}"/>
                  </a:ext>
                </a:extLst>
              </p:cNvPr>
              <p:cNvSpPr txBox="1"/>
              <p:nvPr/>
            </p:nvSpPr>
            <p:spPr>
              <a:xfrm>
                <a:off x="3272873" y="3316943"/>
                <a:ext cx="1542089" cy="307777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solidFill>
                      <a:schemeClr val="bg1"/>
                    </a:solidFill>
                  </a:rPr>
                  <a:t>Encrypted payload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C84DC9E-A1C8-0D49-AE48-6DCE28817997}"/>
                  </a:ext>
                </a:extLst>
              </p:cNvPr>
              <p:cNvSpPr txBox="1"/>
              <p:nvPr/>
            </p:nvSpPr>
            <p:spPr>
              <a:xfrm>
                <a:off x="3875081" y="3063030"/>
                <a:ext cx="500458" cy="369332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chemeClr val="bg1"/>
                    </a:solidFill>
                  </a:rPr>
                  <a:t>TLS</a:t>
                </a:r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04A5E2DC-6469-184F-A8C8-6FB453DDBBC0}"/>
              </a:ext>
            </a:extLst>
          </p:cNvPr>
          <p:cNvGrpSpPr/>
          <p:nvPr/>
        </p:nvGrpSpPr>
        <p:grpSpPr>
          <a:xfrm>
            <a:off x="2663736" y="1859957"/>
            <a:ext cx="2279550" cy="849085"/>
            <a:chOff x="2731960" y="1091040"/>
            <a:chExt cx="2279550" cy="849085"/>
          </a:xfrm>
        </p:grpSpPr>
        <p:sp>
          <p:nvSpPr>
            <p:cNvPr id="2" name="Rounded Rectangle 1">
              <a:extLst>
                <a:ext uri="{FF2B5EF4-FFF2-40B4-BE49-F238E27FC236}">
                  <a16:creationId xmlns:a16="http://schemas.microsoft.com/office/drawing/2014/main" id="{095C6A3E-7F04-5747-8519-7BD740E9DD5A}"/>
                </a:ext>
              </a:extLst>
            </p:cNvPr>
            <p:cNvSpPr/>
            <p:nvPr/>
          </p:nvSpPr>
          <p:spPr>
            <a:xfrm>
              <a:off x="2731960" y="1091040"/>
              <a:ext cx="2279550" cy="849085"/>
            </a:xfrm>
            <a:prstGeom prst="roundRect">
              <a:avLst/>
            </a:prstGeom>
            <a:solidFill>
              <a:srgbClr val="00BC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0CF4444-DC0C-EB4E-A3EC-2B343499983E}"/>
                </a:ext>
              </a:extLst>
            </p:cNvPr>
            <p:cNvSpPr txBox="1"/>
            <p:nvPr/>
          </p:nvSpPr>
          <p:spPr>
            <a:xfrm>
              <a:off x="3470287" y="1249106"/>
              <a:ext cx="8697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HTTP/2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8BD433B-9ED7-B14A-8B90-BDD171FC5CE7}"/>
                </a:ext>
              </a:extLst>
            </p:cNvPr>
            <p:cNvSpPr txBox="1"/>
            <p:nvPr/>
          </p:nvSpPr>
          <p:spPr>
            <a:xfrm>
              <a:off x="3341097" y="1552799"/>
              <a:ext cx="108600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err="1">
                  <a:solidFill>
                    <a:schemeClr val="bg1"/>
                  </a:solidFill>
                </a:rPr>
                <a:t>Multistream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1F7E06D8-A131-FE40-A100-D7203DEF6829}"/>
              </a:ext>
            </a:extLst>
          </p:cNvPr>
          <p:cNvGrpSpPr/>
          <p:nvPr/>
        </p:nvGrpSpPr>
        <p:grpSpPr>
          <a:xfrm>
            <a:off x="2663735" y="3645587"/>
            <a:ext cx="2304278" cy="930167"/>
            <a:chOff x="2663735" y="3656473"/>
            <a:chExt cx="2304278" cy="930167"/>
          </a:xfrm>
        </p:grpSpPr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4A16FF4B-6772-D042-9AA5-30ACB980FFFB}"/>
                </a:ext>
              </a:extLst>
            </p:cNvPr>
            <p:cNvSpPr/>
            <p:nvPr/>
          </p:nvSpPr>
          <p:spPr>
            <a:xfrm>
              <a:off x="2663735" y="3656473"/>
              <a:ext cx="2304278" cy="930167"/>
            </a:xfrm>
            <a:prstGeom prst="roundRect">
              <a:avLst/>
            </a:prstGeom>
            <a:solidFill>
              <a:srgbClr val="C8858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38824DF9-BD45-F249-9E13-9682DDB486D3}"/>
                </a:ext>
              </a:extLst>
            </p:cNvPr>
            <p:cNvGrpSpPr/>
            <p:nvPr/>
          </p:nvGrpSpPr>
          <p:grpSpPr>
            <a:xfrm>
              <a:off x="2869578" y="3688254"/>
              <a:ext cx="1678536" cy="834425"/>
              <a:chOff x="3332974" y="3746937"/>
              <a:chExt cx="1678536" cy="834425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1FB41C0-A28A-3C4F-97DB-10BB161C2F64}"/>
                  </a:ext>
                </a:extLst>
              </p:cNvPr>
              <p:cNvSpPr txBox="1"/>
              <p:nvPr/>
            </p:nvSpPr>
            <p:spPr>
              <a:xfrm>
                <a:off x="3905150" y="3746937"/>
                <a:ext cx="5341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chemeClr val="bg1"/>
                    </a:solidFill>
                  </a:rPr>
                  <a:t>TCP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CFC122D-D6D9-B940-98AA-2E3BB43D2ECB}"/>
                  </a:ext>
                </a:extLst>
              </p:cNvPr>
              <p:cNvSpPr txBox="1"/>
              <p:nvPr/>
            </p:nvSpPr>
            <p:spPr>
              <a:xfrm>
                <a:off x="3332974" y="4058142"/>
                <a:ext cx="167853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chemeClr val="bg1"/>
                    </a:solidFill>
                  </a:rPr>
                  <a:t>Congestion control</a:t>
                </a:r>
              </a:p>
              <a:p>
                <a:pPr algn="ctr"/>
                <a:r>
                  <a:rPr lang="en-US" sz="1400" dirty="0">
                    <a:solidFill>
                      <a:schemeClr val="bg1"/>
                    </a:solidFill>
                  </a:rPr>
                  <a:t>Reliable data stream</a:t>
                </a:r>
              </a:p>
            </p:txBody>
          </p:sp>
        </p:grpSp>
      </p:grp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59A9EB3F-72C1-674B-976C-0A9F478A87A6}"/>
              </a:ext>
            </a:extLst>
          </p:cNvPr>
          <p:cNvSpPr/>
          <p:nvPr/>
        </p:nvSpPr>
        <p:spPr>
          <a:xfrm>
            <a:off x="2693833" y="4596621"/>
            <a:ext cx="5894996" cy="91440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AAFC22-F2F8-8644-B52D-E72173FC44D9}"/>
              </a:ext>
            </a:extLst>
          </p:cNvPr>
          <p:cNvSpPr txBox="1"/>
          <p:nvPr/>
        </p:nvSpPr>
        <p:spPr>
          <a:xfrm>
            <a:off x="5460833" y="4869155"/>
            <a:ext cx="3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IP</a:t>
            </a: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9182CB55-2707-BB41-A8C8-71159C37B098}"/>
              </a:ext>
            </a:extLst>
          </p:cNvPr>
          <p:cNvSpPr/>
          <p:nvPr/>
        </p:nvSpPr>
        <p:spPr>
          <a:xfrm>
            <a:off x="6309279" y="1836836"/>
            <a:ext cx="2279550" cy="70419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EF004F9-A20A-D24A-BEC6-69AB63CAB416}"/>
              </a:ext>
            </a:extLst>
          </p:cNvPr>
          <p:cNvSpPr txBox="1"/>
          <p:nvPr/>
        </p:nvSpPr>
        <p:spPr>
          <a:xfrm>
            <a:off x="7047606" y="1994902"/>
            <a:ext cx="869725" cy="369332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HTTP/2</a:t>
            </a:r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AD4BA63A-B91B-1E40-B378-4CE584F1F403}"/>
              </a:ext>
            </a:extLst>
          </p:cNvPr>
          <p:cNvSpPr/>
          <p:nvPr/>
        </p:nvSpPr>
        <p:spPr>
          <a:xfrm>
            <a:off x="6262779" y="4109803"/>
            <a:ext cx="2304278" cy="46507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799A4B3-441B-354B-8A56-A03A1122E8BE}"/>
              </a:ext>
            </a:extLst>
          </p:cNvPr>
          <p:cNvSpPr txBox="1"/>
          <p:nvPr/>
        </p:nvSpPr>
        <p:spPr>
          <a:xfrm>
            <a:off x="7110271" y="4142461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UDP</a:t>
            </a:r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3B54A491-5351-5149-9893-7102EB78F216}"/>
              </a:ext>
            </a:extLst>
          </p:cNvPr>
          <p:cNvSpPr/>
          <p:nvPr/>
        </p:nvSpPr>
        <p:spPr>
          <a:xfrm>
            <a:off x="6287507" y="2561896"/>
            <a:ext cx="2279550" cy="1526163"/>
          </a:xfrm>
          <a:prstGeom prst="roundRect">
            <a:avLst>
              <a:gd name="adj" fmla="val 596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666E59D-5437-6246-AAC5-22FBB2112E32}"/>
              </a:ext>
            </a:extLst>
          </p:cNvPr>
          <p:cNvSpPr txBox="1"/>
          <p:nvPr/>
        </p:nvSpPr>
        <p:spPr>
          <a:xfrm>
            <a:off x="6543592" y="3052814"/>
            <a:ext cx="167853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</a:rPr>
              <a:t>Multistream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Encryption</a:t>
            </a:r>
          </a:p>
          <a:p>
            <a:pPr algn="ctr"/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Congestion Control</a:t>
            </a:r>
          </a:p>
          <a:p>
            <a:pPr algn="ctr"/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Reliable data stream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4DACD45-ADD8-DF41-8EF4-7190C9BDCFB6}"/>
              </a:ext>
            </a:extLst>
          </p:cNvPr>
          <p:cNvSpPr txBox="1"/>
          <p:nvPr/>
        </p:nvSpPr>
        <p:spPr>
          <a:xfrm>
            <a:off x="7050831" y="2655483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QUIC</a:t>
            </a:r>
          </a:p>
        </p:txBody>
      </p:sp>
    </p:spTree>
    <p:extLst>
      <p:ext uri="{BB962C8B-B14F-4D97-AF65-F5344CB8AC3E}">
        <p14:creationId xmlns:p14="http://schemas.microsoft.com/office/powerpoint/2010/main" val="3130133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5AA7C2E-63E8-9D4C-9080-DA8693A6D50F}"/>
              </a:ext>
            </a:extLst>
          </p:cNvPr>
          <p:cNvSpPr txBox="1"/>
          <p:nvPr/>
        </p:nvSpPr>
        <p:spPr>
          <a:xfrm>
            <a:off x="9551442" y="1473970"/>
            <a:ext cx="1146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Encrypted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0D0EE17-EC7C-6340-BF7B-F56CDB0815B0}"/>
              </a:ext>
            </a:extLst>
          </p:cNvPr>
          <p:cNvSpPr txBox="1"/>
          <p:nvPr/>
        </p:nvSpPr>
        <p:spPr>
          <a:xfrm>
            <a:off x="3305523" y="3022070"/>
            <a:ext cx="1359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QUIC (open)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9E282FE-62B5-EE4B-BDE0-5ECBD4A7487A}"/>
              </a:ext>
            </a:extLst>
          </p:cNvPr>
          <p:cNvSpPr/>
          <p:nvPr/>
        </p:nvSpPr>
        <p:spPr>
          <a:xfrm>
            <a:off x="3227733" y="1870105"/>
            <a:ext cx="1113366" cy="589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Seq</a:t>
            </a:r>
            <a:r>
              <a:rPr lang="en-US" dirty="0">
                <a:solidFill>
                  <a:schemeClr val="tx1"/>
                </a:solidFill>
              </a:rPr>
              <a:t>  No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6D590D8-40DB-9048-A92C-2C3406CDC78E}"/>
              </a:ext>
            </a:extLst>
          </p:cNvPr>
          <p:cNvSpPr/>
          <p:nvPr/>
        </p:nvSpPr>
        <p:spPr>
          <a:xfrm>
            <a:off x="4380248" y="1870105"/>
            <a:ext cx="1113366" cy="589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ACK No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81BC31D-2EE1-3C41-90C1-6F51C0730D6D}"/>
              </a:ext>
            </a:extLst>
          </p:cNvPr>
          <p:cNvSpPr/>
          <p:nvPr/>
        </p:nvSpPr>
        <p:spPr>
          <a:xfrm>
            <a:off x="5532763" y="1870105"/>
            <a:ext cx="1187377" cy="589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Flags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ED27A54-8A6B-E344-BB64-E34697388D4F}"/>
              </a:ext>
            </a:extLst>
          </p:cNvPr>
          <p:cNvSpPr/>
          <p:nvPr/>
        </p:nvSpPr>
        <p:spPr>
          <a:xfrm>
            <a:off x="6759289" y="1870105"/>
            <a:ext cx="1187377" cy="589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Windows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AA058A-460B-E643-B4A1-E45FB78DA774}"/>
              </a:ext>
            </a:extLst>
          </p:cNvPr>
          <p:cNvSpPr/>
          <p:nvPr/>
        </p:nvSpPr>
        <p:spPr>
          <a:xfrm>
            <a:off x="7985816" y="1870105"/>
            <a:ext cx="1187377" cy="589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Options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3B30315-B393-674F-80FC-AA9FE0486407}"/>
              </a:ext>
            </a:extLst>
          </p:cNvPr>
          <p:cNvSpPr/>
          <p:nvPr/>
        </p:nvSpPr>
        <p:spPr>
          <a:xfrm>
            <a:off x="9605870" y="1870105"/>
            <a:ext cx="1187377" cy="58901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Payload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D8A5445-4A6F-B349-9CA9-DF32F71C4026}"/>
              </a:ext>
            </a:extLst>
          </p:cNvPr>
          <p:cNvSpPr txBox="1"/>
          <p:nvPr/>
        </p:nvSpPr>
        <p:spPr>
          <a:xfrm>
            <a:off x="1037587" y="1463084"/>
            <a:ext cx="534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TCP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90FEC77-B7B4-414A-85FC-FF29BFE0BBD1}"/>
              </a:ext>
            </a:extLst>
          </p:cNvPr>
          <p:cNvSpPr/>
          <p:nvPr/>
        </p:nvSpPr>
        <p:spPr>
          <a:xfrm>
            <a:off x="1037587" y="1870105"/>
            <a:ext cx="998482" cy="589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Src</a:t>
            </a:r>
            <a:r>
              <a:rPr lang="en-US" dirty="0">
                <a:solidFill>
                  <a:schemeClr val="tx1"/>
                </a:solidFill>
              </a:rPr>
              <a:t> Port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CEC4889-A490-7A4E-9B8B-F593ED8B3DBA}"/>
              </a:ext>
            </a:extLst>
          </p:cNvPr>
          <p:cNvSpPr/>
          <p:nvPr/>
        </p:nvSpPr>
        <p:spPr>
          <a:xfrm>
            <a:off x="2075218" y="1870105"/>
            <a:ext cx="1113366" cy="589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Dest</a:t>
            </a:r>
            <a:r>
              <a:rPr lang="en-US" dirty="0">
                <a:solidFill>
                  <a:schemeClr val="tx1"/>
                </a:solidFill>
              </a:rPr>
              <a:t> Port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9C10DA7-C3F1-6249-8FDD-1697B5AED11B}"/>
              </a:ext>
            </a:extLst>
          </p:cNvPr>
          <p:cNvSpPr txBox="1"/>
          <p:nvPr/>
        </p:nvSpPr>
        <p:spPr>
          <a:xfrm>
            <a:off x="1037587" y="3022070"/>
            <a:ext cx="604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UDP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C47BB35-670C-5D41-AC05-322E98BB4367}"/>
              </a:ext>
            </a:extLst>
          </p:cNvPr>
          <p:cNvSpPr/>
          <p:nvPr/>
        </p:nvSpPr>
        <p:spPr>
          <a:xfrm>
            <a:off x="1037587" y="3429000"/>
            <a:ext cx="998482" cy="589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Src</a:t>
            </a:r>
            <a:r>
              <a:rPr lang="en-US" dirty="0">
                <a:solidFill>
                  <a:schemeClr val="tx1"/>
                </a:solidFill>
              </a:rPr>
              <a:t> Port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67D5106-3654-8A49-A360-6B8DC102DFF8}"/>
              </a:ext>
            </a:extLst>
          </p:cNvPr>
          <p:cNvSpPr/>
          <p:nvPr/>
        </p:nvSpPr>
        <p:spPr>
          <a:xfrm>
            <a:off x="2075218" y="3429000"/>
            <a:ext cx="1113366" cy="589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Dest</a:t>
            </a:r>
            <a:r>
              <a:rPr lang="en-US" dirty="0">
                <a:solidFill>
                  <a:schemeClr val="tx1"/>
                </a:solidFill>
              </a:rPr>
              <a:t> Port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E8938D3-44A8-424F-8C81-6CEDD5534FF7}"/>
              </a:ext>
            </a:extLst>
          </p:cNvPr>
          <p:cNvSpPr txBox="1"/>
          <p:nvPr/>
        </p:nvSpPr>
        <p:spPr>
          <a:xfrm>
            <a:off x="5500645" y="3022070"/>
            <a:ext cx="1839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QUIC (encrypted)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0B3E395-101C-8344-932C-1A4E310E9F2E}"/>
              </a:ext>
            </a:extLst>
          </p:cNvPr>
          <p:cNvSpPr/>
          <p:nvPr/>
        </p:nvSpPr>
        <p:spPr>
          <a:xfrm>
            <a:off x="3378967" y="3429000"/>
            <a:ext cx="729451" cy="589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Flags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1B407E5-AFB1-954E-A3B6-E3D1D28C136A}"/>
              </a:ext>
            </a:extLst>
          </p:cNvPr>
          <p:cNvSpPr/>
          <p:nvPr/>
        </p:nvSpPr>
        <p:spPr>
          <a:xfrm>
            <a:off x="4144024" y="3429000"/>
            <a:ext cx="1314448" cy="589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Connection ID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746D397-6AE8-C241-AF8D-16CA3B65F163}"/>
              </a:ext>
            </a:extLst>
          </p:cNvPr>
          <p:cNvSpPr/>
          <p:nvPr/>
        </p:nvSpPr>
        <p:spPr>
          <a:xfrm>
            <a:off x="5543990" y="3429000"/>
            <a:ext cx="1187377" cy="58901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Packet No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BE0B6EA-4478-9147-8EC2-5AF9C4D03737}"/>
              </a:ext>
            </a:extLst>
          </p:cNvPr>
          <p:cNvSpPr/>
          <p:nvPr/>
        </p:nvSpPr>
        <p:spPr>
          <a:xfrm>
            <a:off x="6768911" y="3429000"/>
            <a:ext cx="833710" cy="58901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Frame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B7A0DED-39DC-4645-ADFF-73038BCA7E9D}"/>
              </a:ext>
            </a:extLst>
          </p:cNvPr>
          <p:cNvSpPr/>
          <p:nvPr/>
        </p:nvSpPr>
        <p:spPr>
          <a:xfrm>
            <a:off x="7635271" y="3429000"/>
            <a:ext cx="684069" cy="58901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ACK 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14A1580D-CB4A-CC4A-BF2F-BA7CDEE6A040}"/>
              </a:ext>
            </a:extLst>
          </p:cNvPr>
          <p:cNvSpPr/>
          <p:nvPr/>
        </p:nvSpPr>
        <p:spPr>
          <a:xfrm>
            <a:off x="8354479" y="3429000"/>
            <a:ext cx="983630" cy="58901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Window 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41968AE-051F-8B4C-B27A-89944538E42B}"/>
              </a:ext>
            </a:extLst>
          </p:cNvPr>
          <p:cNvSpPr/>
          <p:nvPr/>
        </p:nvSpPr>
        <p:spPr>
          <a:xfrm>
            <a:off x="9363583" y="3429000"/>
            <a:ext cx="983630" cy="58901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Options 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94E7FDD-A744-F546-ABDA-31281CA855CC}"/>
              </a:ext>
            </a:extLst>
          </p:cNvPr>
          <p:cNvSpPr/>
          <p:nvPr/>
        </p:nvSpPr>
        <p:spPr>
          <a:xfrm>
            <a:off x="10394864" y="3429000"/>
            <a:ext cx="1187377" cy="58901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Payload</a:t>
            </a:r>
          </a:p>
        </p:txBody>
      </p:sp>
    </p:spTree>
    <p:extLst>
      <p:ext uri="{BB962C8B-B14F-4D97-AF65-F5344CB8AC3E}">
        <p14:creationId xmlns:p14="http://schemas.microsoft.com/office/powerpoint/2010/main" val="2777206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1229</TotalTime>
  <Words>63</Words>
  <Application>Microsoft Macintosh PowerPoint</Application>
  <PresentationFormat>Widescreen</PresentationFormat>
  <Paragraphs>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 Huston</dc:creator>
  <cp:lastModifiedBy>Geoff Huston</cp:lastModifiedBy>
  <cp:revision>11</cp:revision>
  <dcterms:created xsi:type="dcterms:W3CDTF">2019-02-15T07:28:08Z</dcterms:created>
  <dcterms:modified xsi:type="dcterms:W3CDTF">2019-03-01T06:34:08Z</dcterms:modified>
</cp:coreProperties>
</file>