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28"/>
    <p:restoredTop sz="94716"/>
  </p:normalViewPr>
  <p:slideViewPr>
    <p:cSldViewPr snapToGrid="0" snapToObjects="1">
      <p:cViewPr varScale="1">
        <p:scale>
          <a:sx n="189" d="100"/>
          <a:sy n="189" d="100"/>
        </p:scale>
        <p:origin x="200" y="1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7A41-8DFE-4B48-A100-BB76DA6AF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D0DABD-0242-B146-B1AC-564B4B2AD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3A5DE-F106-884D-84FA-0B65F0B4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8A1E-203B-E74E-94EB-9CCBDC35274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1246F-2CB8-C048-B1F7-919A27B7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32114-DBAB-B94D-96F9-05F81AF1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2AB5-4C9E-BB44-A42B-4ADDD5ABB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9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9ED1-EC55-C149-BC67-9A270FD72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A4B34-FFE7-9048-8303-038129A63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EB46A-063D-0D43-97B3-4AF090A3C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8A1E-203B-E74E-94EB-9CCBDC35274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74D91-4FD9-8D4D-BA53-BB24091FE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07DF2-142D-B342-B601-52946284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2AB5-4C9E-BB44-A42B-4ADDD5ABB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3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3EA906-7B53-394B-AA10-9C79A7F21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86F31F-0C08-734E-932F-9D0083C48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A769B-F5EE-4741-9C9D-AEE6F2EA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8A1E-203B-E74E-94EB-9CCBDC35274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18A00-7D97-4C48-AACE-6DDAFB44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B3823-A67F-3346-A562-A01F2064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2AB5-4C9E-BB44-A42B-4ADDD5ABB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6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6071-C21E-2A44-B200-D2D8CC99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62A2-5239-9245-86C3-CED171872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228E9-760F-414F-8044-E74D4372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8A1E-203B-E74E-94EB-9CCBDC35274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642B7-D557-D64B-9F31-DDE031DE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EB276-732E-1449-A3B5-67EA208D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2AB5-4C9E-BB44-A42B-4ADDD5ABB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8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D7908-87DE-B04E-999C-D126CD7A8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7E421-F80E-C74A-B340-78FADB56B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C5F5E-0161-DC41-91D6-D731F5F3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8A1E-203B-E74E-94EB-9CCBDC35274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2B803-59E2-F644-9F25-0222AA70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A57DB-4E0C-CD4F-BDB8-F283A55D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2AB5-4C9E-BB44-A42B-4ADDD5ABB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0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345B2-C1FD-254E-89E2-508FFD09B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3F69C-0294-9443-A5ED-AE0BF571F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480DF-43DB-9841-B986-9598683F5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04151-DA0B-BD4F-838C-214B37BC4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8A1E-203B-E74E-94EB-9CCBDC35274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5008E-233F-6F45-95AF-6A4B2917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B9F56-4E87-8F49-AEA5-6950C075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2AB5-4C9E-BB44-A42B-4ADDD5ABB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C9EC-AC1E-7847-9E75-CC289D991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EF15A-D9B5-3B47-8B09-23C206A22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79ADE-34F4-ED48-8A66-E7FE9F950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FD6A7-28BF-4C48-97C6-CE505E6BB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77D14-CFEE-0A46-8574-A64342887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FD20F9-5270-A64B-B2B1-B958F4A7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8A1E-203B-E74E-94EB-9CCBDC35274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9E5DD4-73B4-B741-A757-EC8B4CD3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1A96DC-5844-4E43-B1A1-2E6DE2DC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2AB5-4C9E-BB44-A42B-4ADDD5ABB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1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963F8-80F8-6441-9E27-453E7F46E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F0ABC-179F-344C-B6DF-08A6CFE2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8A1E-203B-E74E-94EB-9CCBDC35274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3BC92-72F3-624E-AD93-9CEF84CF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8DFD3-4DB3-0248-B582-307B7E1F5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2AB5-4C9E-BB44-A42B-4ADDD5ABB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AB80FE-B5F6-214F-87D7-5418D73A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8A1E-203B-E74E-94EB-9CCBDC35274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F6F825-FA9A-2944-A3AB-7FB5A4511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FD97E-40EE-6141-94FE-C3D88564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2AB5-4C9E-BB44-A42B-4ADDD5ABB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6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EADEB-BF83-2C4E-9930-5E2BDF9D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0BF63-8B05-EC40-9BCC-33928CEB9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0B27D-8F78-9941-B65C-94B4BB98D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C8742-8C2E-BC40-A245-6A281FA1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8A1E-203B-E74E-94EB-9CCBDC35274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16E14-695C-7141-94B2-4ABC4296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38718-35D0-E740-B9E5-44DEF5ABF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2AB5-4C9E-BB44-A42B-4ADDD5ABB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7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781C-5EDD-A949-AC19-EFAF305C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55944-9D67-E840-B7A2-898E4FF9F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03E11-74F5-F44D-A20D-47E2F9280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D16B4-2CF8-3C45-B5B1-0221B7AAF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8A1E-203B-E74E-94EB-9CCBDC35274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8F80E-D2AD-CC41-BB2F-1113EC6B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D9890-AD86-2442-8CFE-769E0880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2AB5-4C9E-BB44-A42B-4ADDD5ABB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0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4B1059-2172-084D-9671-CFA6AA13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49B7B-67A1-1D4D-986B-8AC6F1A74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F5609-AFEF-7C43-9A0A-AD3869C18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E8A1E-203B-E74E-94EB-9CCBDC35274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33833-7457-A642-BEE9-F26243D63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EB41C-CB8A-774B-A485-0E15CDF74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A2AB5-4C9E-BB44-A42B-4ADDD5ABB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6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8806B4-8202-944F-A5AC-D27224B1A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237"/>
            <a:ext cx="12192000" cy="60779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9E0EA0-65D7-634E-8923-3DD916A2A02C}"/>
              </a:ext>
            </a:extLst>
          </p:cNvPr>
          <p:cNvSpPr/>
          <p:nvPr/>
        </p:nvSpPr>
        <p:spPr>
          <a:xfrm>
            <a:off x="100853" y="948018"/>
            <a:ext cx="2870947" cy="24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7016484-1747-CE41-86FE-E11A4E19E53C}"/>
              </a:ext>
            </a:extLst>
          </p:cNvPr>
          <p:cNvSpPr/>
          <p:nvPr/>
        </p:nvSpPr>
        <p:spPr>
          <a:xfrm>
            <a:off x="8252416" y="2802072"/>
            <a:ext cx="2409834" cy="391138"/>
          </a:xfrm>
          <a:custGeom>
            <a:avLst/>
            <a:gdLst>
              <a:gd name="connsiteX0" fmla="*/ 258981 w 2523117"/>
              <a:gd name="connsiteY0" fmla="*/ 23077 h 391138"/>
              <a:gd name="connsiteX1" fmla="*/ 69200 w 2523117"/>
              <a:gd name="connsiteY1" fmla="*/ 195606 h 391138"/>
              <a:gd name="connsiteX2" fmla="*/ 316490 w 2523117"/>
              <a:gd name="connsiteY2" fmla="*/ 356632 h 391138"/>
              <a:gd name="connsiteX3" fmla="*/ 74951 w 2523117"/>
              <a:gd name="connsiteY3" fmla="*/ 189855 h 391138"/>
              <a:gd name="connsiteX4" fmla="*/ 1880747 w 2523117"/>
              <a:gd name="connsiteY4" fmla="*/ 138096 h 391138"/>
              <a:gd name="connsiteX5" fmla="*/ 2519102 w 2523117"/>
              <a:gd name="connsiteY5" fmla="*/ 161100 h 391138"/>
              <a:gd name="connsiteX6" fmla="*/ 2168294 w 2523117"/>
              <a:gd name="connsiteY6" fmla="*/ 74 h 391138"/>
              <a:gd name="connsiteX7" fmla="*/ 2507600 w 2523117"/>
              <a:gd name="connsiteY7" fmla="*/ 143847 h 391138"/>
              <a:gd name="connsiteX8" fmla="*/ 2294815 w 2523117"/>
              <a:gd name="connsiteY8" fmla="*/ 391138 h 3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3117" h="391138">
                <a:moveTo>
                  <a:pt x="258981" y="23077"/>
                </a:moveTo>
                <a:cubicBezTo>
                  <a:pt x="159298" y="81545"/>
                  <a:pt x="59615" y="140014"/>
                  <a:pt x="69200" y="195606"/>
                </a:cubicBezTo>
                <a:cubicBezTo>
                  <a:pt x="78785" y="251199"/>
                  <a:pt x="315532" y="357590"/>
                  <a:pt x="316490" y="356632"/>
                </a:cubicBezTo>
                <a:cubicBezTo>
                  <a:pt x="317448" y="355674"/>
                  <a:pt x="-185759" y="226278"/>
                  <a:pt x="74951" y="189855"/>
                </a:cubicBezTo>
                <a:cubicBezTo>
                  <a:pt x="335661" y="153432"/>
                  <a:pt x="1473389" y="142888"/>
                  <a:pt x="1880747" y="138096"/>
                </a:cubicBezTo>
                <a:cubicBezTo>
                  <a:pt x="2288105" y="133304"/>
                  <a:pt x="2471178" y="184104"/>
                  <a:pt x="2519102" y="161100"/>
                </a:cubicBezTo>
                <a:cubicBezTo>
                  <a:pt x="2567026" y="138096"/>
                  <a:pt x="2170211" y="2949"/>
                  <a:pt x="2168294" y="74"/>
                </a:cubicBezTo>
                <a:cubicBezTo>
                  <a:pt x="2166377" y="-2801"/>
                  <a:pt x="2486513" y="78670"/>
                  <a:pt x="2507600" y="143847"/>
                </a:cubicBezTo>
                <a:cubicBezTo>
                  <a:pt x="2528687" y="209024"/>
                  <a:pt x="2411751" y="300081"/>
                  <a:pt x="2294815" y="39113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3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EF90F3-4007-0348-82A2-7711B3B02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138"/>
            <a:ext cx="12192000" cy="60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8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72F5D3-D19E-A34C-8F1C-F77068E53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774"/>
            <a:ext cx="12192000" cy="6000451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4F7A9B6C-3C2C-8642-BBD6-A044F7CE19AE}"/>
              </a:ext>
            </a:extLst>
          </p:cNvPr>
          <p:cNvSpPr/>
          <p:nvPr/>
        </p:nvSpPr>
        <p:spPr>
          <a:xfrm>
            <a:off x="8281171" y="3348412"/>
            <a:ext cx="2208550" cy="391138"/>
          </a:xfrm>
          <a:custGeom>
            <a:avLst/>
            <a:gdLst>
              <a:gd name="connsiteX0" fmla="*/ 258981 w 2523117"/>
              <a:gd name="connsiteY0" fmla="*/ 23077 h 391138"/>
              <a:gd name="connsiteX1" fmla="*/ 69200 w 2523117"/>
              <a:gd name="connsiteY1" fmla="*/ 195606 h 391138"/>
              <a:gd name="connsiteX2" fmla="*/ 316490 w 2523117"/>
              <a:gd name="connsiteY2" fmla="*/ 356632 h 391138"/>
              <a:gd name="connsiteX3" fmla="*/ 74951 w 2523117"/>
              <a:gd name="connsiteY3" fmla="*/ 189855 h 391138"/>
              <a:gd name="connsiteX4" fmla="*/ 1880747 w 2523117"/>
              <a:gd name="connsiteY4" fmla="*/ 138096 h 391138"/>
              <a:gd name="connsiteX5" fmla="*/ 2519102 w 2523117"/>
              <a:gd name="connsiteY5" fmla="*/ 161100 h 391138"/>
              <a:gd name="connsiteX6" fmla="*/ 2168294 w 2523117"/>
              <a:gd name="connsiteY6" fmla="*/ 74 h 391138"/>
              <a:gd name="connsiteX7" fmla="*/ 2507600 w 2523117"/>
              <a:gd name="connsiteY7" fmla="*/ 143847 h 391138"/>
              <a:gd name="connsiteX8" fmla="*/ 2294815 w 2523117"/>
              <a:gd name="connsiteY8" fmla="*/ 391138 h 3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3117" h="391138">
                <a:moveTo>
                  <a:pt x="258981" y="23077"/>
                </a:moveTo>
                <a:cubicBezTo>
                  <a:pt x="159298" y="81545"/>
                  <a:pt x="59615" y="140014"/>
                  <a:pt x="69200" y="195606"/>
                </a:cubicBezTo>
                <a:cubicBezTo>
                  <a:pt x="78785" y="251199"/>
                  <a:pt x="315532" y="357590"/>
                  <a:pt x="316490" y="356632"/>
                </a:cubicBezTo>
                <a:cubicBezTo>
                  <a:pt x="317448" y="355674"/>
                  <a:pt x="-185759" y="226278"/>
                  <a:pt x="74951" y="189855"/>
                </a:cubicBezTo>
                <a:cubicBezTo>
                  <a:pt x="335661" y="153432"/>
                  <a:pt x="1473389" y="142888"/>
                  <a:pt x="1880747" y="138096"/>
                </a:cubicBezTo>
                <a:cubicBezTo>
                  <a:pt x="2288105" y="133304"/>
                  <a:pt x="2471178" y="184104"/>
                  <a:pt x="2519102" y="161100"/>
                </a:cubicBezTo>
                <a:cubicBezTo>
                  <a:pt x="2567026" y="138096"/>
                  <a:pt x="2170211" y="2949"/>
                  <a:pt x="2168294" y="74"/>
                </a:cubicBezTo>
                <a:cubicBezTo>
                  <a:pt x="2166377" y="-2801"/>
                  <a:pt x="2486513" y="78670"/>
                  <a:pt x="2507600" y="143847"/>
                </a:cubicBezTo>
                <a:cubicBezTo>
                  <a:pt x="2528687" y="209024"/>
                  <a:pt x="2411751" y="300081"/>
                  <a:pt x="2294815" y="391138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5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0A4E92-7307-0940-B112-DCAF4FC1A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044"/>
            <a:ext cx="12192000" cy="60624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0F35F8-AD11-E84A-8B42-BDA6ACC7D675}"/>
              </a:ext>
            </a:extLst>
          </p:cNvPr>
          <p:cNvSpPr/>
          <p:nvPr/>
        </p:nvSpPr>
        <p:spPr>
          <a:xfrm>
            <a:off x="9989390" y="1039145"/>
            <a:ext cx="2006444" cy="1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5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60BC90-BE40-554F-BFC5-2E551E476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038"/>
            <a:ext cx="12192000" cy="60479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CBFA4E-9A63-C847-B5AE-2E10C2A30BE7}"/>
              </a:ext>
            </a:extLst>
          </p:cNvPr>
          <p:cNvSpPr/>
          <p:nvPr/>
        </p:nvSpPr>
        <p:spPr>
          <a:xfrm>
            <a:off x="10328694" y="998888"/>
            <a:ext cx="1718898" cy="1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3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FAF7AC-B09C-9B45-A0F0-566E6AE6C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200"/>
            <a:ext cx="12192000" cy="6057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43268D-2E53-1949-80E7-BF56DA5840FE}"/>
              </a:ext>
            </a:extLst>
          </p:cNvPr>
          <p:cNvSpPr/>
          <p:nvPr/>
        </p:nvSpPr>
        <p:spPr>
          <a:xfrm>
            <a:off x="10121661" y="998888"/>
            <a:ext cx="1823048" cy="1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2B5F5E-7FBE-FF44-A0D1-14F7814A0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71"/>
            <a:ext cx="12192000" cy="60720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9D76CB-39F3-544E-B9E1-38D961871C1D}"/>
              </a:ext>
            </a:extLst>
          </p:cNvPr>
          <p:cNvSpPr/>
          <p:nvPr/>
        </p:nvSpPr>
        <p:spPr>
          <a:xfrm>
            <a:off x="10391955" y="998888"/>
            <a:ext cx="1655637" cy="1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5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5DEAAC-FC8C-B444-8B22-0175FCE23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398"/>
            <a:ext cx="12192000" cy="60912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620A29-93ED-A042-B277-16B67F1E4EF0}"/>
              </a:ext>
            </a:extLst>
          </p:cNvPr>
          <p:cNvSpPr/>
          <p:nvPr/>
        </p:nvSpPr>
        <p:spPr>
          <a:xfrm>
            <a:off x="10427222" y="998888"/>
            <a:ext cx="1620370" cy="1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9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CCFE54-4342-0B49-885A-5709CC928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760"/>
            <a:ext cx="12192000" cy="606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09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C51011-83AE-AA4E-B806-2D940B78B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709"/>
            <a:ext cx="12192000" cy="603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17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Huston</dc:creator>
  <cp:lastModifiedBy>Geoff Huston</cp:lastModifiedBy>
  <cp:revision>8</cp:revision>
  <dcterms:created xsi:type="dcterms:W3CDTF">2019-03-12T22:21:30Z</dcterms:created>
  <dcterms:modified xsi:type="dcterms:W3CDTF">2019-03-13T03:06:12Z</dcterms:modified>
</cp:coreProperties>
</file>