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9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60"/>
    <p:restoredTop sz="94661"/>
  </p:normalViewPr>
  <p:slideViewPr>
    <p:cSldViewPr snapToGrid="0" snapToObjects="1">
      <p:cViewPr>
        <p:scale>
          <a:sx n="93" d="100"/>
          <a:sy n="93" d="100"/>
        </p:scale>
        <p:origin x="2504" y="2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5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2156-1F91-7744-8BE3-E32B57E3E09F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6FEE-D6B0-9B40-95BD-1206B1E0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6FEE-D6B0-9B40-95BD-1206B1E0C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2315-E0B9-A14E-8F66-8D0AA6331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78DC-FAE4-4E4C-B323-7DFF44EE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2-27 at 1.2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6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4" y="1152769"/>
            <a:ext cx="95926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</a:t>
            </a:r>
            <a:r>
              <a:rPr lang="en-US" dirty="0" smtClean="0"/>
              <a:t> telnet exch-v6only.rand.apnic.net 587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Trying 2001:dd8:9:2::101:16...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Connected to exch-v6only.rand.apnic.net.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Escape character is '^]'.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220 IAMDA1.org.apnic.net Microsoft ESMTP MAIL Service ready at Thu, 28 Feb 2013 10:55:11 +1000</a:t>
            </a:r>
          </a:p>
          <a:p>
            <a:r>
              <a:rPr lang="en-US" dirty="0" smtClean="0"/>
              <a:t>EHLO [IPv6:2001:df9::4015:1430:8367:2073:5d0]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501 5.5.4 Invalid domain name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154" y="644782"/>
            <a:ext cx="756296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 telnet exch-v6only.rand.apnic.net 587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Trying 2001:dd8:9:2::101:16...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Connected to exch-v6only.rand.apnic.net.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Escape character is '^]'.</a:t>
            </a:r>
          </a:p>
          <a:p>
            <a:r>
              <a:rPr lang="en-US" dirty="0" smtClean="0"/>
              <a:t>EHLO [IPv6:2001:df9:0:4015:baf6:b1ff:fe1a:72af]                                                    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250-IAMDA1.org.apnic.net Hello [2001:dd8:9:2::101:249]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250-SIZE 30965760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250-PIPELINING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250-DSN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250-ENHANCEDSTATUSCODES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250-STARTTLS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250-X-ANONYMOUSTLS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250-AUTH GSSAPI NTLM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250-X-EXPS GSSAPI NTLM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250-8BITMIME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250-BINARYMIME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250-CHUNKING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250-XEXCH50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250-XRDST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 XSHADOW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9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74" y="2016382"/>
            <a:ext cx="75629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EHLO [IPv6:2001:df9::4015:1430:8367:2073:5d0]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EHLO [IPv6:2001:df9:0:4015:baf6:b1ff:fe1a:72af]                                                    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66" y="1738441"/>
            <a:ext cx="1243173" cy="928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61" y="3137102"/>
            <a:ext cx="940494" cy="9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1.44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8520"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3228972" y="4396981"/>
            <a:ext cx="783548" cy="1374112"/>
          </a:xfrm>
          <a:custGeom>
            <a:avLst/>
            <a:gdLst>
              <a:gd name="connsiteX0" fmla="*/ 382908 w 783548"/>
              <a:gd name="connsiteY0" fmla="*/ 1165619 h 1374112"/>
              <a:gd name="connsiteX1" fmla="*/ 626748 w 783548"/>
              <a:gd name="connsiteY1" fmla="*/ 1104659 h 1374112"/>
              <a:gd name="connsiteX2" fmla="*/ 405768 w 783548"/>
              <a:gd name="connsiteY2" fmla="*/ 37859 h 1374112"/>
              <a:gd name="connsiteX3" fmla="*/ 17148 w 783548"/>
              <a:gd name="connsiteY3" fmla="*/ 319799 h 1374112"/>
              <a:gd name="connsiteX4" fmla="*/ 131448 w 783548"/>
              <a:gd name="connsiteY4" fmla="*/ 1097039 h 1374112"/>
              <a:gd name="connsiteX5" fmla="*/ 687708 w 783548"/>
              <a:gd name="connsiteY5" fmla="*/ 1371359 h 1374112"/>
              <a:gd name="connsiteX6" fmla="*/ 779148 w 783548"/>
              <a:gd name="connsiteY6" fmla="*/ 959879 h 137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48" h="1374112">
                <a:moveTo>
                  <a:pt x="382908" y="1165619"/>
                </a:moveTo>
                <a:cubicBezTo>
                  <a:pt x="502923" y="1229119"/>
                  <a:pt x="622938" y="1292619"/>
                  <a:pt x="626748" y="1104659"/>
                </a:cubicBezTo>
                <a:cubicBezTo>
                  <a:pt x="630558" y="916699"/>
                  <a:pt x="507368" y="168669"/>
                  <a:pt x="405768" y="37859"/>
                </a:cubicBezTo>
                <a:cubicBezTo>
                  <a:pt x="304168" y="-92951"/>
                  <a:pt x="62868" y="143269"/>
                  <a:pt x="17148" y="319799"/>
                </a:cubicBezTo>
                <a:cubicBezTo>
                  <a:pt x="-28572" y="496329"/>
                  <a:pt x="19688" y="921779"/>
                  <a:pt x="131448" y="1097039"/>
                </a:cubicBezTo>
                <a:cubicBezTo>
                  <a:pt x="243208" y="1272299"/>
                  <a:pt x="579758" y="1394219"/>
                  <a:pt x="687708" y="1371359"/>
                </a:cubicBezTo>
                <a:cubicBezTo>
                  <a:pt x="795658" y="1348499"/>
                  <a:pt x="787403" y="1154189"/>
                  <a:pt x="779148" y="95987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28 at 12.53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b="8050"/>
          <a:stretch>
            <a:fillRect/>
          </a:stretch>
        </p:blipFill>
        <p:spPr>
          <a:xfrm>
            <a:off x="457200" y="141458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9655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2.54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" b="165"/>
          <a:stretch/>
        </p:blipFill>
        <p:spPr>
          <a:xfrm>
            <a:off x="457200" y="762002"/>
            <a:ext cx="8229600" cy="6017846"/>
          </a:xfrm>
        </p:spPr>
      </p:pic>
      <p:sp>
        <p:nvSpPr>
          <p:cNvPr id="3" name="Freeform 2"/>
          <p:cNvSpPr/>
          <p:nvPr/>
        </p:nvSpPr>
        <p:spPr>
          <a:xfrm>
            <a:off x="256156" y="3672556"/>
            <a:ext cx="8008256" cy="1150904"/>
          </a:xfrm>
          <a:custGeom>
            <a:avLst/>
            <a:gdLst>
              <a:gd name="connsiteX0" fmla="*/ 1740284 w 8008256"/>
              <a:gd name="connsiteY0" fmla="*/ 1150904 h 1150904"/>
              <a:gd name="connsiteX1" fmla="*/ 4376804 w 8008256"/>
              <a:gd name="connsiteY1" fmla="*/ 1135664 h 1150904"/>
              <a:gd name="connsiteX2" fmla="*/ 7554344 w 8008256"/>
              <a:gd name="connsiteY2" fmla="*/ 952784 h 1150904"/>
              <a:gd name="connsiteX3" fmla="*/ 7584824 w 8008256"/>
              <a:gd name="connsiteY3" fmla="*/ 335564 h 1150904"/>
              <a:gd name="connsiteX4" fmla="*/ 3774824 w 8008256"/>
              <a:gd name="connsiteY4" fmla="*/ 23144 h 1150904"/>
              <a:gd name="connsiteX5" fmla="*/ 1176404 w 8008256"/>
              <a:gd name="connsiteY5" fmla="*/ 30764 h 1150904"/>
              <a:gd name="connsiteX6" fmla="*/ 132464 w 8008256"/>
              <a:gd name="connsiteY6" fmla="*/ 91724 h 1150904"/>
              <a:gd name="connsiteX7" fmla="*/ 201044 w 8008256"/>
              <a:gd name="connsiteY7" fmla="*/ 998504 h 1150904"/>
              <a:gd name="connsiteX8" fmla="*/ 1824104 w 8008256"/>
              <a:gd name="connsiteY8" fmla="*/ 1074704 h 11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8256" h="1150904">
                <a:moveTo>
                  <a:pt x="1740284" y="1150904"/>
                </a:moveTo>
                <a:lnTo>
                  <a:pt x="4376804" y="1135664"/>
                </a:lnTo>
                <a:cubicBezTo>
                  <a:pt x="5345814" y="1102644"/>
                  <a:pt x="7019674" y="1086134"/>
                  <a:pt x="7554344" y="952784"/>
                </a:cubicBezTo>
                <a:cubicBezTo>
                  <a:pt x="8089014" y="819434"/>
                  <a:pt x="8214744" y="490504"/>
                  <a:pt x="7584824" y="335564"/>
                </a:cubicBezTo>
                <a:cubicBezTo>
                  <a:pt x="6954904" y="180624"/>
                  <a:pt x="4842894" y="73944"/>
                  <a:pt x="3774824" y="23144"/>
                </a:cubicBezTo>
                <a:cubicBezTo>
                  <a:pt x="2706754" y="-27656"/>
                  <a:pt x="1783464" y="19334"/>
                  <a:pt x="1176404" y="30764"/>
                </a:cubicBezTo>
                <a:cubicBezTo>
                  <a:pt x="569344" y="42194"/>
                  <a:pt x="295024" y="-69566"/>
                  <a:pt x="132464" y="91724"/>
                </a:cubicBezTo>
                <a:cubicBezTo>
                  <a:pt x="-30096" y="253014"/>
                  <a:pt x="-80896" y="834674"/>
                  <a:pt x="201044" y="998504"/>
                </a:cubicBezTo>
                <a:cubicBezTo>
                  <a:pt x="482984" y="1162334"/>
                  <a:pt x="1824104" y="1074704"/>
                  <a:pt x="1824104" y="107470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28 at 12.5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860"/>
            <a:ext cx="9144000" cy="36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2-28 at 11.44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8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121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28 at 11.53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 b="1876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420" y="198562"/>
            <a:ext cx="1711960" cy="12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2-28 at 12.15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b="16223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145222"/>
            <a:ext cx="1711960" cy="12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8 at 12.3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82880"/>
            <a:ext cx="7876167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716246" y="3225892"/>
            <a:ext cx="918494" cy="797606"/>
          </a:xfrm>
          <a:custGeom>
            <a:avLst/>
            <a:gdLst>
              <a:gd name="connsiteX0" fmla="*/ 423194 w 918494"/>
              <a:gd name="connsiteY0" fmla="*/ 599348 h 797606"/>
              <a:gd name="connsiteX1" fmla="*/ 606074 w 918494"/>
              <a:gd name="connsiteY1" fmla="*/ 88808 h 797606"/>
              <a:gd name="connsiteX2" fmla="*/ 19334 w 918494"/>
              <a:gd name="connsiteY2" fmla="*/ 65948 h 797606"/>
              <a:gd name="connsiteX3" fmla="*/ 194594 w 918494"/>
              <a:gd name="connsiteY3" fmla="*/ 759368 h 797606"/>
              <a:gd name="connsiteX4" fmla="*/ 720374 w 918494"/>
              <a:gd name="connsiteY4" fmla="*/ 698408 h 797606"/>
              <a:gd name="connsiteX5" fmla="*/ 918494 w 918494"/>
              <a:gd name="connsiteY5" fmla="*/ 622208 h 79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494" h="797606">
                <a:moveTo>
                  <a:pt x="423194" y="599348"/>
                </a:moveTo>
                <a:cubicBezTo>
                  <a:pt x="548289" y="388528"/>
                  <a:pt x="673384" y="177708"/>
                  <a:pt x="606074" y="88808"/>
                </a:cubicBezTo>
                <a:cubicBezTo>
                  <a:pt x="538764" y="-92"/>
                  <a:pt x="87914" y="-45812"/>
                  <a:pt x="19334" y="65948"/>
                </a:cubicBezTo>
                <a:cubicBezTo>
                  <a:pt x="-49246" y="177708"/>
                  <a:pt x="77754" y="653958"/>
                  <a:pt x="194594" y="759368"/>
                </a:cubicBezTo>
                <a:cubicBezTo>
                  <a:pt x="311434" y="864778"/>
                  <a:pt x="599724" y="721268"/>
                  <a:pt x="720374" y="698408"/>
                </a:cubicBezTo>
                <a:cubicBezTo>
                  <a:pt x="841024" y="675548"/>
                  <a:pt x="918494" y="622208"/>
                  <a:pt x="918494" y="6222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2-28 at 12.15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b="16223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0"/>
            <a:ext cx="1595120" cy="159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6" y="2796540"/>
            <a:ext cx="310214" cy="302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9040" y="2621280"/>
            <a:ext cx="4450080" cy="640080"/>
          </a:xfrm>
          <a:prstGeom prst="rect">
            <a:avLst/>
          </a:prstGeom>
          <a:solidFill>
            <a:srgbClr val="F3F7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60" y="2807015"/>
            <a:ext cx="2613939" cy="2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88" y="1051560"/>
            <a:ext cx="5264932" cy="34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96"/>
            <a:ext cx="8522285" cy="747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1362012788.007246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1:97, </a:t>
            </a:r>
            <a:r>
              <a:rPr lang="en-US" sz="800" dirty="0" err="1" smtClean="0"/>
              <a:t>ack</a:t>
            </a:r>
            <a:r>
              <a:rPr lang="en-US" sz="800" dirty="0" smtClean="0"/>
              <a:t> 1, win 4320,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508156037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889805948], length 96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0080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c68b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7ec3 8018 10e0 799a 0000 0101 080a 1e49  ~.....y........I</a:t>
            </a:r>
          </a:p>
          <a:p>
            <a:r>
              <a:rPr lang="en-US" sz="800" dirty="0" smtClean="0"/>
              <a:t>	0x0050:  d885 3509 5c7c 3232 3020 4941 4d44 4132  ..5.\|220.IAMDA2</a:t>
            </a:r>
          </a:p>
          <a:p>
            <a:r>
              <a:rPr lang="en-US" sz="800" dirty="0" smtClean="0"/>
              <a:t>	0x0060:  2e6f 7267 2e61 706e 6963 2e6e 6574 204d  .</a:t>
            </a:r>
            <a:r>
              <a:rPr lang="en-US" sz="800" dirty="0" err="1" smtClean="0"/>
              <a:t>org.apnic.net.M</a:t>
            </a:r>
            <a:endParaRPr lang="en-US" sz="800" dirty="0" smtClean="0"/>
          </a:p>
          <a:p>
            <a:r>
              <a:rPr lang="en-US" sz="800" dirty="0" smtClean="0"/>
              <a:t>	0x0070:  6963 726f 736f 6674 2045 534d 5450 204d  </a:t>
            </a:r>
            <a:r>
              <a:rPr lang="en-US" sz="800" dirty="0" err="1" smtClean="0"/>
              <a:t>icrosoft.ESMTP.M</a:t>
            </a:r>
            <a:endParaRPr lang="en-US" sz="800" dirty="0" smtClean="0"/>
          </a:p>
          <a:p>
            <a:r>
              <a:rPr lang="en-US" sz="800" dirty="0" smtClean="0"/>
              <a:t>	0x0080:  4149 4c20 5365 7276 6963 6520 7265 6164  </a:t>
            </a:r>
            <a:r>
              <a:rPr lang="en-US" sz="800" dirty="0" err="1" smtClean="0"/>
              <a:t>AIL.Service.read</a:t>
            </a:r>
            <a:endParaRPr lang="en-US" sz="800" dirty="0" smtClean="0"/>
          </a:p>
          <a:p>
            <a:r>
              <a:rPr lang="en-US" sz="800" dirty="0" smtClean="0"/>
              <a:t>	0x0090:  7920 6174 2054 6875 2c20 3238 2046 6562  y.at.Thu,.28.Feb</a:t>
            </a:r>
          </a:p>
          <a:p>
            <a:r>
              <a:rPr lang="en-US" sz="800" dirty="0" smtClean="0"/>
              <a:t>	0x00a0:  2032 3031 3320 3130 3a35 333a 3039 202b  .2013.10:53:09.+</a:t>
            </a:r>
          </a:p>
          <a:p>
            <a:r>
              <a:rPr lang="en-US" sz="800" dirty="0" smtClean="0"/>
              <a:t>	0x00b0:  3130 3030 0d0a                           1000..</a:t>
            </a:r>
          </a:p>
          <a:p>
            <a:r>
              <a:rPr lang="en-US" sz="800" dirty="0" smtClean="0"/>
              <a:t>1362012788.007437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889806133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8010 200d </a:t>
            </a:r>
            <a:r>
              <a:rPr lang="en-US" sz="800" dirty="0" err="1" smtClean="0"/>
              <a:t>bcca</a:t>
            </a:r>
            <a:r>
              <a:rPr lang="en-US" sz="800" dirty="0" smtClean="0"/>
              <a:t> 0000 0101 080a 3509  ..............5.</a:t>
            </a:r>
          </a:p>
          <a:p>
            <a:r>
              <a:rPr lang="en-US" sz="800" dirty="0" smtClean="0"/>
              <a:t>	0x0050:  5d35 1e49 d885                           ]5.I..</a:t>
            </a:r>
          </a:p>
          <a:p>
            <a:r>
              <a:rPr lang="en-US" sz="800" dirty="0" smtClean="0"/>
              <a:t>1362012788.019769 IP6 2001:df9::4015:1430:8367:2073:5d0.57100 &gt; 2001:dd8:9:2::101:16.587: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1:48,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889806145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47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004f 0640 2001 0df9 0000 4015 1430  ...O.@......@..0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8018 200d fa4d 0000 0101 080a 3509  .......M......5.</a:t>
            </a:r>
          </a:p>
          <a:p>
            <a:r>
              <a:rPr lang="en-US" sz="800" dirty="0" smtClean="0"/>
              <a:t>	0x0050:  5d41 1e49 d885 4548 4c4f 205b 4950 7636  ]A.I..EHLO.[IPv6</a:t>
            </a:r>
          </a:p>
          <a:p>
            <a:r>
              <a:rPr lang="en-US" sz="800" dirty="0" smtClean="0"/>
              <a:t>	0x0060:  3a32 3030 313a 6466 393a 3a34 3031 353a  :2001:df9::4015:</a:t>
            </a:r>
          </a:p>
          <a:p>
            <a:r>
              <a:rPr lang="en-US" sz="800" dirty="0" smtClean="0"/>
              <a:t>	0x0070:  3134 3330 3a38 3336 373a 3230 3733 3a35  1430:8367:2073:5</a:t>
            </a:r>
          </a:p>
          <a:p>
            <a:r>
              <a:rPr lang="en-US" sz="800" dirty="0" smtClean="0"/>
              <a:t>	0x0080:  6430 5d0d 0a                             d0]..</a:t>
            </a:r>
          </a:p>
          <a:p>
            <a:r>
              <a:rPr lang="en-US" sz="800" dirty="0" smtClean="0"/>
              <a:t>1362012788.203943 IP6 2001:dd8:9:2::101:16.587 &gt; 2001:df9::4015:1430:8367:2073:5d0.57100: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508156234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0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0020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8010 110f cac8 0000 0101 080a 1e49  ~..............I</a:t>
            </a:r>
          </a:p>
          <a:p>
            <a:r>
              <a:rPr lang="en-US" sz="800" dirty="0" smtClean="0"/>
              <a:t>	0x0050:  d94a 3509 5d41                           .J5.]A</a:t>
            </a:r>
          </a:p>
          <a:p>
            <a:r>
              <a:rPr lang="en-US" sz="800" dirty="0" smtClean="0"/>
              <a:t>1362012788.204423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97:128,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508156235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31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003f 0632 2001 0dd8 0009 0002 0000  ...?.2..........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8018 110f 0952 0000 0101 080a 1e49  ~......R.......I</a:t>
            </a:r>
          </a:p>
          <a:p>
            <a:r>
              <a:rPr lang="en-US" sz="800" dirty="0" smtClean="0"/>
              <a:t>	0x0050:  d94b 3509 5d41 3530 3120 352e 352e 3420  .K5.]A501.5.5.4.</a:t>
            </a:r>
          </a:p>
          <a:p>
            <a:r>
              <a:rPr lang="en-US" sz="800" dirty="0" smtClean="0"/>
              <a:t>	0x0060:  496e 7661 6c69 6420 646f 6d61 696e 206e  </a:t>
            </a:r>
            <a:r>
              <a:rPr lang="en-US" sz="800" dirty="0" err="1" smtClean="0"/>
              <a:t>Invalid.domain.n</a:t>
            </a:r>
            <a:endParaRPr lang="en-US" sz="800" dirty="0" smtClean="0"/>
          </a:p>
          <a:p>
            <a:r>
              <a:rPr lang="en-US" sz="800" dirty="0" smtClean="0"/>
              <a:t>	0x0070:  616d 650d 0a                             </a:t>
            </a:r>
            <a:r>
              <a:rPr lang="en-US" sz="800" dirty="0" err="1" smtClean="0"/>
              <a:t>ame</a:t>
            </a:r>
            <a:r>
              <a:rPr lang="en-US" sz="800" dirty="0" smtClean="0"/>
              <a:t>..</a:t>
            </a:r>
          </a:p>
          <a:p>
            <a:r>
              <a:rPr lang="en-US" sz="800" dirty="0" smtClean="0"/>
              <a:t>1362012788.204652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889806328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8010 200b baf5 0000 0101 080a 3509  ..............5.</a:t>
            </a:r>
          </a:p>
          <a:p>
            <a:r>
              <a:rPr lang="en-US" sz="800" dirty="0" smtClean="0"/>
              <a:t>	0x0050:  5df8 1e49 d94b                           ]..I.K</a:t>
            </a:r>
          </a:p>
          <a:p>
            <a:r>
              <a:rPr lang="en-US" sz="800" dirty="0" smtClean="0"/>
              <a:t>1362012788.205844 IP6 2001:df9::4015:1430:8367:2073:5d0.57100 &gt; 2001:dd8:9:2::101:16.587: Flags [F.], </a:t>
            </a:r>
            <a:r>
              <a:rPr lang="en-US" sz="800" dirty="0" err="1" smtClean="0"/>
              <a:t>seq</a:t>
            </a:r>
            <a:r>
              <a:rPr lang="en-US" sz="800" dirty="0" smtClean="0"/>
              <a:t> 48,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889806329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8011 200b baf3 0000 0101 080a 3509  ..............5.</a:t>
            </a:r>
          </a:p>
          <a:p>
            <a:r>
              <a:rPr lang="en-US" sz="800" dirty="0" smtClean="0"/>
              <a:t>	0x0050:  5df9 1e49 d94b                           ]..I.K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549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96"/>
            <a:ext cx="8522285" cy="7478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1362012788.007246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1:97, </a:t>
            </a:r>
            <a:r>
              <a:rPr lang="en-US" sz="800" dirty="0" err="1" smtClean="0"/>
              <a:t>ack</a:t>
            </a:r>
            <a:r>
              <a:rPr lang="en-US" sz="800" dirty="0" smtClean="0"/>
              <a:t> 1, win 4320,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508156037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889805948], length 96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0080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c68b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7ec3 8018 10e0 799a 0000 0101 080a 1e49  ~.....y........I</a:t>
            </a:r>
          </a:p>
          <a:p>
            <a:r>
              <a:rPr lang="en-US" sz="800" dirty="0" smtClean="0"/>
              <a:t>	0x0050:  d885 3509 5c7c 3232 3020 4941 4d44 4132  ..5.\|220.IAMDA2</a:t>
            </a:r>
          </a:p>
          <a:p>
            <a:r>
              <a:rPr lang="en-US" sz="800" dirty="0" smtClean="0"/>
              <a:t>	0x0060:  2e6f 7267 2e61 706e 6963 2e6e 6574 204d  .</a:t>
            </a:r>
            <a:r>
              <a:rPr lang="en-US" sz="800" dirty="0" err="1" smtClean="0"/>
              <a:t>org.apnic.net.M</a:t>
            </a:r>
            <a:endParaRPr lang="en-US" sz="800" dirty="0" smtClean="0"/>
          </a:p>
          <a:p>
            <a:r>
              <a:rPr lang="en-US" sz="800" dirty="0" smtClean="0"/>
              <a:t>	0x0070:  6963 726f 736f 6674 2045 534d 5450 204d  </a:t>
            </a:r>
            <a:r>
              <a:rPr lang="en-US" sz="800" dirty="0" err="1" smtClean="0"/>
              <a:t>icrosoft.ESMTP.M</a:t>
            </a:r>
            <a:endParaRPr lang="en-US" sz="800" dirty="0" smtClean="0"/>
          </a:p>
          <a:p>
            <a:r>
              <a:rPr lang="en-US" sz="800" dirty="0" smtClean="0"/>
              <a:t>	0x0080:  4149 4c20 5365 7276 6963 6520 7265 6164  </a:t>
            </a:r>
            <a:r>
              <a:rPr lang="en-US" sz="800" dirty="0" err="1" smtClean="0"/>
              <a:t>AIL.Service.read</a:t>
            </a:r>
            <a:endParaRPr lang="en-US" sz="800" dirty="0" smtClean="0"/>
          </a:p>
          <a:p>
            <a:r>
              <a:rPr lang="en-US" sz="800" dirty="0" smtClean="0"/>
              <a:t>	0x0090:  7920 6174 2054 6875 2c20 3238 2046 6562  y.at.Thu,.28.Feb</a:t>
            </a:r>
          </a:p>
          <a:p>
            <a:r>
              <a:rPr lang="en-US" sz="800" dirty="0" smtClean="0"/>
              <a:t>	0x00a0:  2032 3031 3320 3130 3a35 333a 3039 202b  .2013.10:53:09.+</a:t>
            </a:r>
          </a:p>
          <a:p>
            <a:r>
              <a:rPr lang="en-US" sz="800" dirty="0" smtClean="0"/>
              <a:t>	0x00b0:  3130 3030 0d0a                           1000..</a:t>
            </a:r>
          </a:p>
          <a:p>
            <a:r>
              <a:rPr lang="en-US" sz="800" dirty="0" smtClean="0"/>
              <a:t>1362012788.007437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889806133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8010 200d </a:t>
            </a:r>
            <a:r>
              <a:rPr lang="en-US" sz="800" dirty="0" err="1" smtClean="0"/>
              <a:t>bcca</a:t>
            </a:r>
            <a:r>
              <a:rPr lang="en-US" sz="800" dirty="0" smtClean="0"/>
              <a:t> 0000 0101 080a 3509  ..............5.</a:t>
            </a:r>
          </a:p>
          <a:p>
            <a:r>
              <a:rPr lang="en-US" sz="800" dirty="0" smtClean="0"/>
              <a:t>	0x0050:  5d35 1e49 d885                           ]5.I..</a:t>
            </a:r>
          </a:p>
          <a:p>
            <a:r>
              <a:rPr lang="en-US" sz="800" dirty="0" smtClean="0"/>
              <a:t>1362012788.019769 IP6 2001:df9::4015:1430:8367:2073:5d0.57100 &gt; 2001:dd8:9:2::101:16.587: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1:48, </a:t>
            </a:r>
            <a:r>
              <a:rPr lang="en-US" sz="800" dirty="0" err="1" smtClean="0"/>
              <a:t>ack</a:t>
            </a:r>
            <a:r>
              <a:rPr lang="en-US" sz="800" dirty="0" smtClean="0"/>
              <a:t> 97, win 8205,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889806145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508156037], length 47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004f 0640 2001 0df9 0000 4015 1430  ...O.@......@..0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7ec3 6af0  .........K#.~.j.</a:t>
            </a:r>
          </a:p>
          <a:p>
            <a:r>
              <a:rPr lang="en-US" sz="800" dirty="0" smtClean="0"/>
              <a:t>	0x0040:  c6eb 8018 200d fa4d 0000 0101 080a 3509  .......M......5.</a:t>
            </a:r>
          </a:p>
          <a:p>
            <a:r>
              <a:rPr lang="en-US" sz="800" dirty="0" smtClean="0"/>
              <a:t>	0x0050:  5d41 1e49 d885 4548 4c4f 205b 4950 7636  ]A.I..EHLO.[IPv6</a:t>
            </a:r>
          </a:p>
          <a:p>
            <a:r>
              <a:rPr lang="en-US" sz="800" dirty="0" smtClean="0"/>
              <a:t>	0x0060:  3a32 3030 313a 6466 393a 3a34 3031 353a  :2001:df9::4015:</a:t>
            </a:r>
          </a:p>
          <a:p>
            <a:r>
              <a:rPr lang="en-US" sz="800" dirty="0" smtClean="0"/>
              <a:t>	0x0070:  3134 3330 3a38 3336 373a 3230 3733 3a35  1430:8367:2073:5</a:t>
            </a:r>
          </a:p>
          <a:p>
            <a:r>
              <a:rPr lang="en-US" sz="800" dirty="0" smtClean="0"/>
              <a:t>	0x0080:  6430 5d0d 0a                             d0]..</a:t>
            </a:r>
          </a:p>
          <a:p>
            <a:r>
              <a:rPr lang="en-US" sz="800" dirty="0" smtClean="0"/>
              <a:t>1362012788.203943 IP6 2001:dd8:9:2::101:16.587 &gt; 2001:df9::4015:1430:8367:2073:5d0.57100: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508156234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0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0020 0632 2001 0dd8 0009 0002 0000  .....2..........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8010 110f cac8 0000 0101 080a 1e49  ~..............I</a:t>
            </a:r>
          </a:p>
          <a:p>
            <a:r>
              <a:rPr lang="en-US" sz="800" dirty="0" smtClean="0"/>
              <a:t>	0x0050:  d94a 3509 5d41                           .J5.]A</a:t>
            </a:r>
          </a:p>
          <a:p>
            <a:r>
              <a:rPr lang="en-US" sz="800" dirty="0" smtClean="0"/>
              <a:t>1362012788.204423 IP6 2001:dd8:9:2::101:16.587 &gt; 2001:df9::4015:1430:8367:2073:5d0.57100: Flags [P.], </a:t>
            </a:r>
            <a:r>
              <a:rPr lang="en-US" sz="800" dirty="0" err="1" smtClean="0"/>
              <a:t>seq</a:t>
            </a:r>
            <a:r>
              <a:rPr lang="en-US" sz="800" dirty="0" smtClean="0"/>
              <a:t> 97:128, </a:t>
            </a:r>
            <a:r>
              <a:rPr lang="en-US" sz="800" dirty="0" err="1" smtClean="0"/>
              <a:t>ack</a:t>
            </a:r>
            <a:r>
              <a:rPr lang="en-US" sz="800" dirty="0" smtClean="0"/>
              <a:t> 48, win 4367,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508156235 </a:t>
            </a:r>
            <a:r>
              <a:rPr lang="en-US" sz="800" dirty="0" err="1" smtClean="0"/>
              <a:t>ecr</a:t>
            </a:r>
            <a:r>
              <a:rPr lang="en-US" sz="800" dirty="0" smtClean="0"/>
              <a:t> 889806145], length 31</a:t>
            </a:r>
          </a:p>
          <a:p>
            <a:r>
              <a:rPr lang="en-US" sz="800" dirty="0" smtClean="0"/>
              <a:t>	0x0000:  b8f6 b11a 72af 000b 60a1 881b 86dd 6000  ....r...`.....`.</a:t>
            </a:r>
          </a:p>
          <a:p>
            <a:r>
              <a:rPr lang="en-US" sz="800" dirty="0" smtClean="0"/>
              <a:t>	0x0010:  0000 003f 0632 2001 0dd8 0009 0002 0000  ...?.2..........</a:t>
            </a:r>
          </a:p>
          <a:p>
            <a:r>
              <a:rPr lang="en-US" sz="800" dirty="0" smtClean="0"/>
              <a:t>	0x0020:  0000 0101 0016 2001 0df9 0000 4015 1430  ............@..0</a:t>
            </a:r>
          </a:p>
          <a:p>
            <a:r>
              <a:rPr lang="en-US" sz="800" dirty="0" smtClean="0"/>
              <a:t>	0x0030:  8367 2073 05d0 024b df0c 6af0 c6eb 23fc  .</a:t>
            </a:r>
            <a:r>
              <a:rPr lang="en-US" sz="800" dirty="0" err="1" smtClean="0"/>
              <a:t>g.s</a:t>
            </a:r>
            <a:r>
              <a:rPr lang="en-US" sz="800" dirty="0" smtClean="0"/>
              <a:t>...</a:t>
            </a:r>
            <a:r>
              <a:rPr lang="en-US" sz="800" dirty="0" err="1" smtClean="0"/>
              <a:t>K..j</a:t>
            </a:r>
            <a:r>
              <a:rPr lang="en-US" sz="800" dirty="0" smtClean="0"/>
              <a:t>...#.</a:t>
            </a:r>
          </a:p>
          <a:p>
            <a:r>
              <a:rPr lang="en-US" sz="800" dirty="0" smtClean="0"/>
              <a:t>	0x0040:  7ef2 8018 110f 0952 0000 0101 080a 1e49  ~......R.......I</a:t>
            </a:r>
          </a:p>
          <a:p>
            <a:r>
              <a:rPr lang="en-US" sz="800" dirty="0" smtClean="0"/>
              <a:t>	0x0050:  d94b 3509 5d41 3530 3120 352e 352e 3420  .K5.]A501.5.5.4.</a:t>
            </a:r>
          </a:p>
          <a:p>
            <a:r>
              <a:rPr lang="en-US" sz="800" dirty="0" smtClean="0"/>
              <a:t>	0x0060:  496e 7661 6c69 6420 646f 6d61 696e 206e  </a:t>
            </a:r>
            <a:r>
              <a:rPr lang="en-US" sz="800" dirty="0" err="1" smtClean="0"/>
              <a:t>Invalid.domain.n</a:t>
            </a:r>
            <a:endParaRPr lang="en-US" sz="800" dirty="0" smtClean="0"/>
          </a:p>
          <a:p>
            <a:r>
              <a:rPr lang="en-US" sz="800" dirty="0" smtClean="0"/>
              <a:t>	0x0070:  616d 650d 0a                             </a:t>
            </a:r>
            <a:r>
              <a:rPr lang="en-US" sz="800" dirty="0" err="1" smtClean="0"/>
              <a:t>ame</a:t>
            </a:r>
            <a:r>
              <a:rPr lang="en-US" sz="800" dirty="0" smtClean="0"/>
              <a:t>..</a:t>
            </a:r>
          </a:p>
          <a:p>
            <a:r>
              <a:rPr lang="en-US" sz="800" dirty="0" smtClean="0"/>
              <a:t>1362012788.204652 IP6 2001:df9::4015:1430:8367:2073:5d0.57100 &gt; 2001:dd8:9:2::101:16.587: Flags [.],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889806328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8010 200b baf5 0000 0101 080a 3509  ..............5.</a:t>
            </a:r>
          </a:p>
          <a:p>
            <a:r>
              <a:rPr lang="en-US" sz="800" dirty="0" smtClean="0"/>
              <a:t>	0x0050:  5df8 1e49 d94b                           ]..I.K</a:t>
            </a:r>
          </a:p>
          <a:p>
            <a:r>
              <a:rPr lang="en-US" sz="800" dirty="0" smtClean="0"/>
              <a:t>1362012788.205844 IP6 2001:df9::4015:1430:8367:2073:5d0.57100 &gt; 2001:dd8:9:2::101:16.587: Flags [F.], </a:t>
            </a:r>
            <a:r>
              <a:rPr lang="en-US" sz="800" dirty="0" err="1" smtClean="0"/>
              <a:t>seq</a:t>
            </a:r>
            <a:r>
              <a:rPr lang="en-US" sz="800" dirty="0" smtClean="0"/>
              <a:t> 48, </a:t>
            </a:r>
            <a:r>
              <a:rPr lang="en-US" sz="800" dirty="0" err="1" smtClean="0"/>
              <a:t>ack</a:t>
            </a:r>
            <a:r>
              <a:rPr lang="en-US" sz="800" dirty="0" smtClean="0"/>
              <a:t> 128, win 8203, options [</a:t>
            </a:r>
            <a:r>
              <a:rPr lang="en-US" sz="800" dirty="0" err="1" smtClean="0"/>
              <a:t>nop,nop,TS</a:t>
            </a:r>
            <a:r>
              <a:rPr lang="en-US" sz="800" dirty="0" smtClean="0"/>
              <a:t> </a:t>
            </a:r>
            <a:r>
              <a:rPr lang="en-US" sz="800" dirty="0" err="1" smtClean="0"/>
              <a:t>val</a:t>
            </a:r>
            <a:r>
              <a:rPr lang="en-US" sz="800" dirty="0" smtClean="0"/>
              <a:t> 889806329 </a:t>
            </a:r>
            <a:r>
              <a:rPr lang="en-US" sz="800" dirty="0" err="1" smtClean="0"/>
              <a:t>ecr</a:t>
            </a:r>
            <a:r>
              <a:rPr lang="en-US" sz="800" dirty="0" smtClean="0"/>
              <a:t> 508156235], length 0</a:t>
            </a:r>
          </a:p>
          <a:p>
            <a:r>
              <a:rPr lang="en-US" sz="800" dirty="0" smtClean="0"/>
              <a:t>	0x0000:  000b 60a1 881b b8f6 b11a 72af 86dd 6000  ..`.......r...`.</a:t>
            </a:r>
          </a:p>
          <a:p>
            <a:r>
              <a:rPr lang="en-US" sz="800" dirty="0" smtClean="0"/>
              <a:t>	0x0010:  0000 0020 0640 2001 0df9 0000 4015 1430  .....@......@..0</a:t>
            </a:r>
          </a:p>
          <a:p>
            <a:r>
              <a:rPr lang="en-US" sz="800" dirty="0" smtClean="0"/>
              <a:t>	0x0020:  8367 2073 05d0 2001 0dd8 0009 0002 0000  .</a:t>
            </a:r>
            <a:r>
              <a:rPr lang="en-US" sz="800" dirty="0" err="1" smtClean="0"/>
              <a:t>g.s</a:t>
            </a:r>
            <a:r>
              <a:rPr lang="en-US" sz="800" dirty="0" smtClean="0"/>
              <a:t>............</a:t>
            </a:r>
          </a:p>
          <a:p>
            <a:r>
              <a:rPr lang="en-US" sz="800" dirty="0" smtClean="0"/>
              <a:t>	0x0030:  0000 0101 0016 df0c 024b 23fc 7ef2 6af0  .........K#.~.j.</a:t>
            </a:r>
          </a:p>
          <a:p>
            <a:r>
              <a:rPr lang="en-US" sz="800" dirty="0" smtClean="0"/>
              <a:t>	0x0040:  c70a 8011 200b baf3 0000 0101 080a 3509  ..............5.</a:t>
            </a:r>
          </a:p>
          <a:p>
            <a:r>
              <a:rPr lang="en-US" sz="800" dirty="0" smtClean="0"/>
              <a:t>	0x0050:  5df9 1e49 d94b                           ]..I.K</a:t>
            </a:r>
            <a:endParaRPr lang="en-US" sz="800" dirty="0"/>
          </a:p>
        </p:txBody>
      </p:sp>
      <p:sp>
        <p:nvSpPr>
          <p:cNvPr id="3" name="Freeform 2"/>
          <p:cNvSpPr/>
          <p:nvPr/>
        </p:nvSpPr>
        <p:spPr>
          <a:xfrm>
            <a:off x="323959" y="2987028"/>
            <a:ext cx="3465955" cy="872162"/>
          </a:xfrm>
          <a:custGeom>
            <a:avLst/>
            <a:gdLst>
              <a:gd name="connsiteX0" fmla="*/ 2909656 w 3465955"/>
              <a:gd name="connsiteY0" fmla="*/ 148895 h 872162"/>
              <a:gd name="connsiteX1" fmla="*/ 789733 w 3465955"/>
              <a:gd name="connsiteY1" fmla="*/ 12126 h 872162"/>
              <a:gd name="connsiteX2" fmla="*/ 27733 w 3465955"/>
              <a:gd name="connsiteY2" fmla="*/ 422434 h 872162"/>
              <a:gd name="connsiteX3" fmla="*/ 1639656 w 3465955"/>
              <a:gd name="connsiteY3" fmla="*/ 862049 h 872162"/>
              <a:gd name="connsiteX4" fmla="*/ 3427426 w 3465955"/>
              <a:gd name="connsiteY4" fmla="*/ 676434 h 872162"/>
              <a:gd name="connsiteX5" fmla="*/ 2909656 w 3465955"/>
              <a:gd name="connsiteY5" fmla="*/ 70741 h 87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5955" h="872162">
                <a:moveTo>
                  <a:pt x="2909656" y="148895"/>
                </a:moveTo>
                <a:cubicBezTo>
                  <a:pt x="2089854" y="57715"/>
                  <a:pt x="1270053" y="-33464"/>
                  <a:pt x="789733" y="12126"/>
                </a:cubicBezTo>
                <a:cubicBezTo>
                  <a:pt x="309413" y="57716"/>
                  <a:pt x="-113921" y="280780"/>
                  <a:pt x="27733" y="422434"/>
                </a:cubicBezTo>
                <a:cubicBezTo>
                  <a:pt x="169387" y="564088"/>
                  <a:pt x="1073040" y="819716"/>
                  <a:pt x="1639656" y="862049"/>
                </a:cubicBezTo>
                <a:cubicBezTo>
                  <a:pt x="2206271" y="904382"/>
                  <a:pt x="3215760" y="808319"/>
                  <a:pt x="3427426" y="676434"/>
                </a:cubicBezTo>
                <a:cubicBezTo>
                  <a:pt x="3639092" y="544549"/>
                  <a:pt x="2909656" y="70741"/>
                  <a:pt x="2909656" y="7074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08276" y="5056735"/>
            <a:ext cx="3327384" cy="881429"/>
          </a:xfrm>
          <a:custGeom>
            <a:avLst/>
            <a:gdLst>
              <a:gd name="connsiteX0" fmla="*/ 2749493 w 3327384"/>
              <a:gd name="connsiteY0" fmla="*/ 277265 h 881429"/>
              <a:gd name="connsiteX1" fmla="*/ 668647 w 3327384"/>
              <a:gd name="connsiteY1" fmla="*/ 120957 h 881429"/>
              <a:gd name="connsiteX2" fmla="*/ 4339 w 3327384"/>
              <a:gd name="connsiteY2" fmla="*/ 521496 h 881429"/>
              <a:gd name="connsiteX3" fmla="*/ 912878 w 3327384"/>
              <a:gd name="connsiteY3" fmla="*/ 824342 h 881429"/>
              <a:gd name="connsiteX4" fmla="*/ 3101186 w 3327384"/>
              <a:gd name="connsiteY4" fmla="*/ 804803 h 881429"/>
              <a:gd name="connsiteX5" fmla="*/ 3169570 w 3327384"/>
              <a:gd name="connsiteY5" fmla="*/ 52573 h 881429"/>
              <a:gd name="connsiteX6" fmla="*/ 2319647 w 3327384"/>
              <a:gd name="connsiteY6" fmla="*/ 62342 h 88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384" h="881429">
                <a:moveTo>
                  <a:pt x="2749493" y="277265"/>
                </a:moveTo>
                <a:cubicBezTo>
                  <a:pt x="1937833" y="178758"/>
                  <a:pt x="1126173" y="80252"/>
                  <a:pt x="668647" y="120957"/>
                </a:cubicBezTo>
                <a:cubicBezTo>
                  <a:pt x="211121" y="161662"/>
                  <a:pt x="-36366" y="404265"/>
                  <a:pt x="4339" y="521496"/>
                </a:cubicBezTo>
                <a:cubicBezTo>
                  <a:pt x="45044" y="638727"/>
                  <a:pt x="396737" y="777124"/>
                  <a:pt x="912878" y="824342"/>
                </a:cubicBezTo>
                <a:cubicBezTo>
                  <a:pt x="1429019" y="871560"/>
                  <a:pt x="2725071" y="933431"/>
                  <a:pt x="3101186" y="804803"/>
                </a:cubicBezTo>
                <a:cubicBezTo>
                  <a:pt x="3477301" y="676175"/>
                  <a:pt x="3299826" y="176316"/>
                  <a:pt x="3169570" y="52573"/>
                </a:cubicBezTo>
                <a:cubicBezTo>
                  <a:pt x="3039314" y="-71170"/>
                  <a:pt x="2319647" y="62342"/>
                  <a:pt x="2319647" y="623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169</Words>
  <Application>Microsoft Macintosh PowerPoint</Application>
  <PresentationFormat>On-screen Show (4:3)</PresentationFormat>
  <Paragraphs>154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APNIC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6</cp:revision>
  <cp:lastPrinted>2016-07-25T05:53:31Z</cp:lastPrinted>
  <dcterms:created xsi:type="dcterms:W3CDTF">2013-02-28T01:47:27Z</dcterms:created>
  <dcterms:modified xsi:type="dcterms:W3CDTF">2016-07-26T00:46:58Z</dcterms:modified>
</cp:coreProperties>
</file>